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7" r:id="rId18"/>
    <p:sldId id="278" r:id="rId19"/>
    <p:sldId id="279" r:id="rId20"/>
    <p:sldId id="280" r:id="rId21"/>
    <p:sldId id="281" r:id="rId22"/>
    <p:sldId id="272" r:id="rId23"/>
    <p:sldId id="273" r:id="rId24"/>
    <p:sldId id="274" r:id="rId25"/>
    <p:sldId id="275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C79B6-0223-41A9-A102-5FA703CE62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639FD9-A2C1-4586-8466-C80AC22CD906}">
      <dgm:prSet phldrT="[Tekst]"/>
      <dgm:spPr/>
      <dgm:t>
        <a:bodyPr/>
        <a:lstStyle/>
        <a:p>
          <a:r>
            <a:rPr lang="pl-PL" b="1" dirty="0">
              <a:solidFill>
                <a:srgbClr val="C00000"/>
              </a:solidFill>
            </a:rPr>
            <a:t>vyhledání</a:t>
          </a:r>
          <a:r>
            <a:rPr dirty="0"/>
            <a:t> </a:t>
          </a:r>
          <a:r>
            <a:rPr dirty="0" err="1"/>
            <a:t>informací</a:t>
          </a:r>
          <a:r>
            <a:rPr dirty="0"/>
            <a:t> </a:t>
          </a:r>
          <a:r>
            <a:rPr dirty="0" err="1"/>
            <a:t>ohledně</a:t>
          </a:r>
          <a:r>
            <a:rPr dirty="0"/>
            <a:t> </a:t>
          </a:r>
          <a:r>
            <a:rPr dirty="0" err="1"/>
            <a:t>znečištění</a:t>
          </a:r>
          <a:r>
            <a:rPr dirty="0"/>
            <a:t> z </a:t>
          </a:r>
          <a:r>
            <a:rPr dirty="0" err="1"/>
            <a:t>různých</a:t>
          </a:r>
          <a:r>
            <a:rPr dirty="0"/>
            <a:t> </a:t>
          </a:r>
          <a:r>
            <a:rPr dirty="0" err="1"/>
            <a:t>zdrojů</a:t>
          </a:r>
          <a:endParaRPr lang="cs-CZ" dirty="0"/>
        </a:p>
      </dgm:t>
    </dgm:pt>
    <dgm:pt modelId="{E6309990-8AC4-4C98-AACA-3FBD967987E1}" type="parTrans" cxnId="{8395A6F7-54AF-465E-BC0D-A62555D4B80E}">
      <dgm:prSet/>
      <dgm:spPr/>
      <dgm:t>
        <a:bodyPr/>
        <a:lstStyle/>
        <a:p>
          <a:endParaRPr lang="pl-PL"/>
        </a:p>
      </dgm:t>
    </dgm:pt>
    <dgm:pt modelId="{D50D5EB4-1923-414D-8F86-FDD8702D88CE}" type="sibTrans" cxnId="{8395A6F7-54AF-465E-BC0D-A62555D4B80E}">
      <dgm:prSet/>
      <dgm:spPr/>
      <dgm:t>
        <a:bodyPr/>
        <a:lstStyle/>
        <a:p>
          <a:endParaRPr lang="pl-PL"/>
        </a:p>
      </dgm:t>
    </dgm:pt>
    <dgm:pt modelId="{7CDD5192-D72A-4E8C-8D91-0A216C5F4676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t>VZDUCHU</a:t>
          </a:r>
          <a:endParaRPr lang="cs-CZ" dirty="0"/>
        </a:p>
      </dgm:t>
    </dgm:pt>
    <dgm:pt modelId="{3CA953B8-CD06-491E-AF25-988F6C03FD68}" type="parTrans" cxnId="{5018D0E1-1ACC-458F-B75E-8096EB2F8CC1}">
      <dgm:prSet/>
      <dgm:spPr/>
      <dgm:t>
        <a:bodyPr/>
        <a:lstStyle/>
        <a:p>
          <a:endParaRPr lang="pl-PL"/>
        </a:p>
      </dgm:t>
    </dgm:pt>
    <dgm:pt modelId="{340CCC69-F936-431E-9B46-CAFBC4E6B7CB}" type="sibTrans" cxnId="{5018D0E1-1ACC-458F-B75E-8096EB2F8CC1}">
      <dgm:prSet/>
      <dgm:spPr/>
      <dgm:t>
        <a:bodyPr/>
        <a:lstStyle/>
        <a:p>
          <a:endParaRPr lang="pl-PL"/>
        </a:p>
      </dgm:t>
    </dgm:pt>
    <dgm:pt modelId="{92879AF1-42A5-4A36-9DF7-47A9DF3B45DD}">
      <dgm:prSet phldrT="[Tekst]"/>
      <dgm:spPr/>
      <dgm:t>
        <a:bodyPr/>
        <a:lstStyle/>
        <a:p>
          <a:r>
            <a:rPr lang="pl-PL" b="1" dirty="0">
              <a:solidFill>
                <a:srgbClr val="C00000"/>
              </a:solidFill>
            </a:rPr>
            <a:t>upozornění </a:t>
          </a:r>
          <a:r>
            <a:t>na – druhy znečištění, efekty znečištění a předcházení znečištění vzduchu a vody</a:t>
          </a:r>
          <a:endParaRPr lang="cs-CZ" dirty="0"/>
        </a:p>
      </dgm:t>
    </dgm:pt>
    <dgm:pt modelId="{D20BC36E-81D1-4CFC-AC45-A47474A33DCB}" type="parTrans" cxnId="{8C054A6F-5DE0-42B4-93CD-A4A0B65CACC5}">
      <dgm:prSet/>
      <dgm:spPr/>
      <dgm:t>
        <a:bodyPr/>
        <a:lstStyle/>
        <a:p>
          <a:endParaRPr lang="pl-PL"/>
        </a:p>
      </dgm:t>
    </dgm:pt>
    <dgm:pt modelId="{349EFF60-E549-4DD8-B740-0B72AF853B66}" type="sibTrans" cxnId="{8C054A6F-5DE0-42B4-93CD-A4A0B65CACC5}">
      <dgm:prSet/>
      <dgm:spPr/>
      <dgm:t>
        <a:bodyPr/>
        <a:lstStyle/>
        <a:p>
          <a:endParaRPr lang="pl-PL"/>
        </a:p>
      </dgm:t>
    </dgm:pt>
    <dgm:pt modelId="{7E400A43-AC53-4330-A364-59CE834E95D9}">
      <dgm:prSet phldrT="[Teks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t>VODY</a:t>
          </a:r>
          <a:endParaRPr lang="cs-CZ" dirty="0"/>
        </a:p>
      </dgm:t>
    </dgm:pt>
    <dgm:pt modelId="{0C2A9459-E256-43FF-9231-F200E53FCB75}" type="parTrans" cxnId="{07B07A0E-3497-4761-B1B8-4DD0A975EB2A}">
      <dgm:prSet/>
      <dgm:spPr/>
      <dgm:t>
        <a:bodyPr/>
        <a:lstStyle/>
        <a:p>
          <a:endParaRPr lang="pl-PL"/>
        </a:p>
      </dgm:t>
    </dgm:pt>
    <dgm:pt modelId="{379D3B47-2AEB-443F-AB06-0B738EB096AD}" type="sibTrans" cxnId="{07B07A0E-3497-4761-B1B8-4DD0A975EB2A}">
      <dgm:prSet/>
      <dgm:spPr/>
      <dgm:t>
        <a:bodyPr/>
        <a:lstStyle/>
        <a:p>
          <a:endParaRPr lang="pl-PL"/>
        </a:p>
      </dgm:t>
    </dgm:pt>
    <dgm:pt modelId="{60A7A64B-5836-4AE8-B7FC-53909513D85D}">
      <dgm:prSet phldrT="[Tekst]"/>
      <dgm:spPr/>
      <dgm:t>
        <a:bodyPr/>
        <a:lstStyle/>
        <a:p>
          <a:r>
            <a:rPr lang="pl-PL" b="1" dirty="0">
              <a:solidFill>
                <a:srgbClr val="C00000"/>
              </a:solidFill>
            </a:rPr>
            <a:t>vytvoření plakátu</a:t>
          </a:r>
          <a:r>
            <a:t> propagujícího péči o čistotu vzduchu a vody</a:t>
          </a:r>
          <a:endParaRPr lang="cs-CZ" dirty="0"/>
        </a:p>
      </dgm:t>
    </dgm:pt>
    <dgm:pt modelId="{8015F4F7-3A4F-4293-8A0E-D719BF41D056}" type="parTrans" cxnId="{46535DEC-2FC9-4CEA-B317-A46F37312429}">
      <dgm:prSet/>
      <dgm:spPr/>
      <dgm:t>
        <a:bodyPr/>
        <a:lstStyle/>
        <a:p>
          <a:endParaRPr lang="pl-PL"/>
        </a:p>
      </dgm:t>
    </dgm:pt>
    <dgm:pt modelId="{B966E4EE-322B-4920-96F3-E055BD3BE140}" type="sibTrans" cxnId="{46535DEC-2FC9-4CEA-B317-A46F37312429}">
      <dgm:prSet/>
      <dgm:spPr/>
      <dgm:t>
        <a:bodyPr/>
        <a:lstStyle/>
        <a:p>
          <a:endParaRPr lang="pl-PL"/>
        </a:p>
      </dgm:t>
    </dgm:pt>
    <dgm:pt modelId="{AA286C0A-C654-417C-8EBA-8D7666C9D982}">
      <dgm:prSet/>
      <dgm:spPr/>
      <dgm:t>
        <a:bodyPr/>
        <a:lstStyle/>
        <a:p>
          <a:r>
            <a:rPr lang="pl-PL" b="1" dirty="0">
              <a:solidFill>
                <a:srgbClr val="C00000"/>
              </a:solidFill>
            </a:rPr>
            <a:t>vytvoření alba </a:t>
          </a:r>
          <a:r>
            <a:t>souvisejícího s ochranou prostředí</a:t>
          </a:r>
        </a:p>
      </dgm:t>
    </dgm:pt>
    <dgm:pt modelId="{E5BA17CC-802F-428B-9C42-69F1F46A85D5}" type="parTrans" cxnId="{30104DEB-6E9E-47E3-96E5-D1A7966361C7}">
      <dgm:prSet/>
      <dgm:spPr/>
      <dgm:t>
        <a:bodyPr/>
        <a:lstStyle/>
        <a:p>
          <a:endParaRPr lang="pl-PL"/>
        </a:p>
      </dgm:t>
    </dgm:pt>
    <dgm:pt modelId="{A3965A27-D1EA-4644-A336-E166CAAC8A0A}" type="sibTrans" cxnId="{30104DEB-6E9E-47E3-96E5-D1A7966361C7}">
      <dgm:prSet/>
      <dgm:spPr/>
      <dgm:t>
        <a:bodyPr/>
        <a:lstStyle/>
        <a:p>
          <a:endParaRPr lang="pl-PL"/>
        </a:p>
      </dgm:t>
    </dgm:pt>
    <dgm:pt modelId="{39CA2185-D998-4423-B70D-FCBC58EDB30A}" type="pres">
      <dgm:prSet presAssocID="{7A3C79B6-0223-41A9-A102-5FA703CE6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18A3999-3B58-498A-8939-D9790EBF5089}" type="pres">
      <dgm:prSet presAssocID="{9A639FD9-A2C1-4586-8466-C80AC22CD906}" presName="hierRoot1" presStyleCnt="0"/>
      <dgm:spPr/>
    </dgm:pt>
    <dgm:pt modelId="{398514D8-A16A-4F3F-BFAB-53C8177C9FE9}" type="pres">
      <dgm:prSet presAssocID="{9A639FD9-A2C1-4586-8466-C80AC22CD906}" presName="composite" presStyleCnt="0"/>
      <dgm:spPr/>
    </dgm:pt>
    <dgm:pt modelId="{BE3565B0-0831-4ED4-8A75-4D11A6DD100C}" type="pres">
      <dgm:prSet presAssocID="{9A639FD9-A2C1-4586-8466-C80AC22CD906}" presName="background" presStyleLbl="node0" presStyleIdx="0" presStyleCnt="1"/>
      <dgm:spPr/>
    </dgm:pt>
    <dgm:pt modelId="{C0A65F44-ABB2-424C-ADAE-3DADA62268DD}" type="pres">
      <dgm:prSet presAssocID="{9A639FD9-A2C1-4586-8466-C80AC22CD906}" presName="text" presStyleLbl="fgAcc0" presStyleIdx="0" presStyleCnt="1" custLinFactNeighborX="-38174" custLinFactNeighborY="-159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0584AAE-1B88-4C39-B92C-7457153D48DF}" type="pres">
      <dgm:prSet presAssocID="{9A639FD9-A2C1-4586-8466-C80AC22CD906}" presName="hierChild2" presStyleCnt="0"/>
      <dgm:spPr/>
    </dgm:pt>
    <dgm:pt modelId="{EA0A8E92-7897-4B9C-82EA-6D04CA07EAB6}" type="pres">
      <dgm:prSet presAssocID="{3CA953B8-CD06-491E-AF25-988F6C03FD68}" presName="Name10" presStyleLbl="parChTrans1D2" presStyleIdx="0" presStyleCnt="2"/>
      <dgm:spPr/>
      <dgm:t>
        <a:bodyPr/>
        <a:lstStyle/>
        <a:p>
          <a:endParaRPr lang="pl-PL"/>
        </a:p>
      </dgm:t>
    </dgm:pt>
    <dgm:pt modelId="{749BF1E7-F484-48A1-B0E3-1F224CC00CE0}" type="pres">
      <dgm:prSet presAssocID="{7CDD5192-D72A-4E8C-8D91-0A216C5F4676}" presName="hierRoot2" presStyleCnt="0"/>
      <dgm:spPr/>
    </dgm:pt>
    <dgm:pt modelId="{40C6790F-F264-4ED0-B0F3-912450E90DD3}" type="pres">
      <dgm:prSet presAssocID="{7CDD5192-D72A-4E8C-8D91-0A216C5F4676}" presName="composite2" presStyleCnt="0"/>
      <dgm:spPr/>
    </dgm:pt>
    <dgm:pt modelId="{880FB652-6EE9-4F17-8851-4108D5C88209}" type="pres">
      <dgm:prSet presAssocID="{7CDD5192-D72A-4E8C-8D91-0A216C5F4676}" presName="background2" presStyleLbl="node2" presStyleIdx="0" presStyleCnt="2"/>
      <dgm:spPr/>
    </dgm:pt>
    <dgm:pt modelId="{DB9D9175-DE9E-4BA2-8DD7-DA6B7624F72A}" type="pres">
      <dgm:prSet presAssocID="{7CDD5192-D72A-4E8C-8D91-0A216C5F4676}" presName="text2" presStyleLbl="fgAcc2" presStyleIdx="0" presStyleCnt="2" custScaleX="121018" custScaleY="63392" custLinFactNeighborX="-59505" custLinFactNeighborY="-5939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2EF8EE-61C4-4D13-B807-98AAF5366E74}" type="pres">
      <dgm:prSet presAssocID="{7CDD5192-D72A-4E8C-8D91-0A216C5F4676}" presName="hierChild3" presStyleCnt="0"/>
      <dgm:spPr/>
    </dgm:pt>
    <dgm:pt modelId="{35571C0B-3043-469A-BC5E-2C1A043103C1}" type="pres">
      <dgm:prSet presAssocID="{D20BC36E-81D1-4CFC-AC45-A47474A33DCB}" presName="Name17" presStyleLbl="parChTrans1D3" presStyleIdx="0" presStyleCnt="3"/>
      <dgm:spPr/>
      <dgm:t>
        <a:bodyPr/>
        <a:lstStyle/>
        <a:p>
          <a:endParaRPr lang="pl-PL"/>
        </a:p>
      </dgm:t>
    </dgm:pt>
    <dgm:pt modelId="{64EFB489-5981-4F5A-B12B-DAF556EA63B8}" type="pres">
      <dgm:prSet presAssocID="{92879AF1-42A5-4A36-9DF7-47A9DF3B45DD}" presName="hierRoot3" presStyleCnt="0"/>
      <dgm:spPr/>
    </dgm:pt>
    <dgm:pt modelId="{EF2783E0-7825-4350-AD2F-169544FEE0DD}" type="pres">
      <dgm:prSet presAssocID="{92879AF1-42A5-4A36-9DF7-47A9DF3B45DD}" presName="composite3" presStyleCnt="0"/>
      <dgm:spPr/>
    </dgm:pt>
    <dgm:pt modelId="{811E3F80-3B3F-4FA1-AC66-4E2E3E08CF36}" type="pres">
      <dgm:prSet presAssocID="{92879AF1-42A5-4A36-9DF7-47A9DF3B45DD}" presName="background3" presStyleLbl="node3" presStyleIdx="0" presStyleCnt="3"/>
      <dgm:spPr/>
    </dgm:pt>
    <dgm:pt modelId="{6591E5BF-F036-4262-BA28-4FAF10F8DB92}" type="pres">
      <dgm:prSet presAssocID="{92879AF1-42A5-4A36-9DF7-47A9DF3B45DD}" presName="text3" presStyleLbl="fgAcc3" presStyleIdx="0" presStyleCnt="3" custScaleX="135862" custScaleY="1343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4B73E5-DD3C-4346-89AA-3EAD964D2236}" type="pres">
      <dgm:prSet presAssocID="{92879AF1-42A5-4A36-9DF7-47A9DF3B45DD}" presName="hierChild4" presStyleCnt="0"/>
      <dgm:spPr/>
    </dgm:pt>
    <dgm:pt modelId="{1B8B60A5-0E41-4B54-B166-A8D07D44EAFA}" type="pres">
      <dgm:prSet presAssocID="{E5BA17CC-802F-428B-9C42-69F1F46A85D5}" presName="Name17" presStyleLbl="parChTrans1D3" presStyleIdx="1" presStyleCnt="3"/>
      <dgm:spPr/>
      <dgm:t>
        <a:bodyPr/>
        <a:lstStyle/>
        <a:p>
          <a:endParaRPr lang="pl-PL"/>
        </a:p>
      </dgm:t>
    </dgm:pt>
    <dgm:pt modelId="{73C16273-739F-47AE-9F7C-68A74235E1A1}" type="pres">
      <dgm:prSet presAssocID="{AA286C0A-C654-417C-8EBA-8D7666C9D982}" presName="hierRoot3" presStyleCnt="0"/>
      <dgm:spPr/>
    </dgm:pt>
    <dgm:pt modelId="{4ABA391A-FFB3-4C41-8AD1-F5891CF7CCCC}" type="pres">
      <dgm:prSet presAssocID="{AA286C0A-C654-417C-8EBA-8D7666C9D982}" presName="composite3" presStyleCnt="0"/>
      <dgm:spPr/>
    </dgm:pt>
    <dgm:pt modelId="{1984249E-2FD3-4635-8CDB-9CECC6E5C186}" type="pres">
      <dgm:prSet presAssocID="{AA286C0A-C654-417C-8EBA-8D7666C9D982}" presName="background3" presStyleLbl="node3" presStyleIdx="1" presStyleCnt="3"/>
      <dgm:spPr/>
    </dgm:pt>
    <dgm:pt modelId="{9FAFB03F-B3A5-448F-A9AB-901964274AA7}" type="pres">
      <dgm:prSet presAssocID="{AA286C0A-C654-417C-8EBA-8D7666C9D982}" presName="text3" presStyleLbl="fgAcc3" presStyleIdx="1" presStyleCnt="3" custScaleX="123730" custScaleY="1506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F03130-E7DB-436A-BB5C-8ED91433FBB5}" type="pres">
      <dgm:prSet presAssocID="{AA286C0A-C654-417C-8EBA-8D7666C9D982}" presName="hierChild4" presStyleCnt="0"/>
      <dgm:spPr/>
    </dgm:pt>
    <dgm:pt modelId="{A41DCFF0-28E4-4918-902D-42AA8ED07812}" type="pres">
      <dgm:prSet presAssocID="{0C2A9459-E256-43FF-9231-F200E53FCB75}" presName="Name10" presStyleLbl="parChTrans1D2" presStyleIdx="1" presStyleCnt="2"/>
      <dgm:spPr/>
      <dgm:t>
        <a:bodyPr/>
        <a:lstStyle/>
        <a:p>
          <a:endParaRPr lang="pl-PL"/>
        </a:p>
      </dgm:t>
    </dgm:pt>
    <dgm:pt modelId="{D62889FA-91A4-4A15-B80A-0C87EC26A42D}" type="pres">
      <dgm:prSet presAssocID="{7E400A43-AC53-4330-A364-59CE834E95D9}" presName="hierRoot2" presStyleCnt="0"/>
      <dgm:spPr/>
    </dgm:pt>
    <dgm:pt modelId="{FF603D60-79B0-4447-A20A-834D4C92AAD2}" type="pres">
      <dgm:prSet presAssocID="{7E400A43-AC53-4330-A364-59CE834E95D9}" presName="composite2" presStyleCnt="0"/>
      <dgm:spPr/>
    </dgm:pt>
    <dgm:pt modelId="{D1563B31-3452-4A70-80D9-B3B3C2150438}" type="pres">
      <dgm:prSet presAssocID="{7E400A43-AC53-4330-A364-59CE834E95D9}" presName="background2" presStyleLbl="node2" presStyleIdx="1" presStyleCnt="2"/>
      <dgm:spPr/>
    </dgm:pt>
    <dgm:pt modelId="{4F66DCAB-2B95-4DD4-B898-9CAB90B9F07E}" type="pres">
      <dgm:prSet presAssocID="{7E400A43-AC53-4330-A364-59CE834E95D9}" presName="text2" presStyleLbl="fgAcc2" presStyleIdx="1" presStyleCnt="2" custScaleX="127767" custScaleY="75398" custLinFactNeighborX="7209" custLinFactNeighborY="-6425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19C64C7-3262-4EF5-BEE0-3B5B4C995750}" type="pres">
      <dgm:prSet presAssocID="{7E400A43-AC53-4330-A364-59CE834E95D9}" presName="hierChild3" presStyleCnt="0"/>
      <dgm:spPr/>
    </dgm:pt>
    <dgm:pt modelId="{5DA1A6C6-14BE-4C69-A04F-8486265F4FA7}" type="pres">
      <dgm:prSet presAssocID="{8015F4F7-3A4F-4293-8A0E-D719BF41D056}" presName="Name17" presStyleLbl="parChTrans1D3" presStyleIdx="2" presStyleCnt="3"/>
      <dgm:spPr/>
      <dgm:t>
        <a:bodyPr/>
        <a:lstStyle/>
        <a:p>
          <a:endParaRPr lang="pl-PL"/>
        </a:p>
      </dgm:t>
    </dgm:pt>
    <dgm:pt modelId="{ABDCC9E1-AE01-4730-8F88-AF70A08160E4}" type="pres">
      <dgm:prSet presAssocID="{60A7A64B-5836-4AE8-B7FC-53909513D85D}" presName="hierRoot3" presStyleCnt="0"/>
      <dgm:spPr/>
    </dgm:pt>
    <dgm:pt modelId="{CBDBD267-3025-446E-9B9E-75EDABEE390E}" type="pres">
      <dgm:prSet presAssocID="{60A7A64B-5836-4AE8-B7FC-53909513D85D}" presName="composite3" presStyleCnt="0"/>
      <dgm:spPr/>
    </dgm:pt>
    <dgm:pt modelId="{46F42902-2106-4211-A093-4141E0AD4999}" type="pres">
      <dgm:prSet presAssocID="{60A7A64B-5836-4AE8-B7FC-53909513D85D}" presName="background3" presStyleLbl="node3" presStyleIdx="2" presStyleCnt="3"/>
      <dgm:spPr/>
    </dgm:pt>
    <dgm:pt modelId="{54082FD1-96E5-430E-A083-88C4981111FB}" type="pres">
      <dgm:prSet presAssocID="{60A7A64B-5836-4AE8-B7FC-53909513D85D}" presName="text3" presStyleLbl="fgAcc3" presStyleIdx="2" presStyleCnt="3" custScaleX="169972" custScaleY="12123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0AB981E-49F9-4481-8DE9-AF9AFEE4D757}" type="pres">
      <dgm:prSet presAssocID="{60A7A64B-5836-4AE8-B7FC-53909513D85D}" presName="hierChild4" presStyleCnt="0"/>
      <dgm:spPr/>
    </dgm:pt>
  </dgm:ptLst>
  <dgm:cxnLst>
    <dgm:cxn modelId="{57DC147C-2B3E-4081-B0F4-3DD37C693202}" type="presOf" srcId="{7CDD5192-D72A-4E8C-8D91-0A216C5F4676}" destId="{DB9D9175-DE9E-4BA2-8DD7-DA6B7624F72A}" srcOrd="0" destOrd="0" presId="urn:microsoft.com/office/officeart/2005/8/layout/hierarchy1"/>
    <dgm:cxn modelId="{07B07A0E-3497-4761-B1B8-4DD0A975EB2A}" srcId="{9A639FD9-A2C1-4586-8466-C80AC22CD906}" destId="{7E400A43-AC53-4330-A364-59CE834E95D9}" srcOrd="1" destOrd="0" parTransId="{0C2A9459-E256-43FF-9231-F200E53FCB75}" sibTransId="{379D3B47-2AEB-443F-AB06-0B738EB096AD}"/>
    <dgm:cxn modelId="{06F19A87-C19B-486D-A511-207F4BB93FD8}" type="presOf" srcId="{AA286C0A-C654-417C-8EBA-8D7666C9D982}" destId="{9FAFB03F-B3A5-448F-A9AB-901964274AA7}" srcOrd="0" destOrd="0" presId="urn:microsoft.com/office/officeart/2005/8/layout/hierarchy1"/>
    <dgm:cxn modelId="{8395A6F7-54AF-465E-BC0D-A62555D4B80E}" srcId="{7A3C79B6-0223-41A9-A102-5FA703CE625A}" destId="{9A639FD9-A2C1-4586-8466-C80AC22CD906}" srcOrd="0" destOrd="0" parTransId="{E6309990-8AC4-4C98-AACA-3FBD967987E1}" sibTransId="{D50D5EB4-1923-414D-8F86-FDD8702D88CE}"/>
    <dgm:cxn modelId="{46535DEC-2FC9-4CEA-B317-A46F37312429}" srcId="{7E400A43-AC53-4330-A364-59CE834E95D9}" destId="{60A7A64B-5836-4AE8-B7FC-53909513D85D}" srcOrd="0" destOrd="0" parTransId="{8015F4F7-3A4F-4293-8A0E-D719BF41D056}" sibTransId="{B966E4EE-322B-4920-96F3-E055BD3BE140}"/>
    <dgm:cxn modelId="{698BB04F-9333-4BAF-BEC7-9DFE2E5D9736}" type="presOf" srcId="{60A7A64B-5836-4AE8-B7FC-53909513D85D}" destId="{54082FD1-96E5-430E-A083-88C4981111FB}" srcOrd="0" destOrd="0" presId="urn:microsoft.com/office/officeart/2005/8/layout/hierarchy1"/>
    <dgm:cxn modelId="{634B8DD4-9858-4E29-9D0E-D48C42FCFB60}" type="presOf" srcId="{D20BC36E-81D1-4CFC-AC45-A47474A33DCB}" destId="{35571C0B-3043-469A-BC5E-2C1A043103C1}" srcOrd="0" destOrd="0" presId="urn:microsoft.com/office/officeart/2005/8/layout/hierarchy1"/>
    <dgm:cxn modelId="{5C1E3E6C-DFF7-4D10-8786-7196F9C5C7B9}" type="presOf" srcId="{92879AF1-42A5-4A36-9DF7-47A9DF3B45DD}" destId="{6591E5BF-F036-4262-BA28-4FAF10F8DB92}" srcOrd="0" destOrd="0" presId="urn:microsoft.com/office/officeart/2005/8/layout/hierarchy1"/>
    <dgm:cxn modelId="{5018D0E1-1ACC-458F-B75E-8096EB2F8CC1}" srcId="{9A639FD9-A2C1-4586-8466-C80AC22CD906}" destId="{7CDD5192-D72A-4E8C-8D91-0A216C5F4676}" srcOrd="0" destOrd="0" parTransId="{3CA953B8-CD06-491E-AF25-988F6C03FD68}" sibTransId="{340CCC69-F936-431E-9B46-CAFBC4E6B7CB}"/>
    <dgm:cxn modelId="{D8FFB723-85DD-411E-9AB2-2A8EF280766D}" type="presOf" srcId="{7E400A43-AC53-4330-A364-59CE834E95D9}" destId="{4F66DCAB-2B95-4DD4-B898-9CAB90B9F07E}" srcOrd="0" destOrd="0" presId="urn:microsoft.com/office/officeart/2005/8/layout/hierarchy1"/>
    <dgm:cxn modelId="{A9F1A2A6-50C3-4679-BB06-EE5C80E31314}" type="presOf" srcId="{8015F4F7-3A4F-4293-8A0E-D719BF41D056}" destId="{5DA1A6C6-14BE-4C69-A04F-8486265F4FA7}" srcOrd="0" destOrd="0" presId="urn:microsoft.com/office/officeart/2005/8/layout/hierarchy1"/>
    <dgm:cxn modelId="{56B75B72-D748-4C63-ABBD-90047225F342}" type="presOf" srcId="{E5BA17CC-802F-428B-9C42-69F1F46A85D5}" destId="{1B8B60A5-0E41-4B54-B166-A8D07D44EAFA}" srcOrd="0" destOrd="0" presId="urn:microsoft.com/office/officeart/2005/8/layout/hierarchy1"/>
    <dgm:cxn modelId="{97C49E66-F98B-4117-8AA5-95812D2E6C60}" type="presOf" srcId="{3CA953B8-CD06-491E-AF25-988F6C03FD68}" destId="{EA0A8E92-7897-4B9C-82EA-6D04CA07EAB6}" srcOrd="0" destOrd="0" presId="urn:microsoft.com/office/officeart/2005/8/layout/hierarchy1"/>
    <dgm:cxn modelId="{30104DEB-6E9E-47E3-96E5-D1A7966361C7}" srcId="{7CDD5192-D72A-4E8C-8D91-0A216C5F4676}" destId="{AA286C0A-C654-417C-8EBA-8D7666C9D982}" srcOrd="1" destOrd="0" parTransId="{E5BA17CC-802F-428B-9C42-69F1F46A85D5}" sibTransId="{A3965A27-D1EA-4644-A336-E166CAAC8A0A}"/>
    <dgm:cxn modelId="{D18F2B94-324D-4471-9309-1BCC04DCAEBD}" type="presOf" srcId="{9A639FD9-A2C1-4586-8466-C80AC22CD906}" destId="{C0A65F44-ABB2-424C-ADAE-3DADA62268DD}" srcOrd="0" destOrd="0" presId="urn:microsoft.com/office/officeart/2005/8/layout/hierarchy1"/>
    <dgm:cxn modelId="{F8E1E4C4-DE3B-4D99-AAD4-B9EFF25A5505}" type="presOf" srcId="{0C2A9459-E256-43FF-9231-F200E53FCB75}" destId="{A41DCFF0-28E4-4918-902D-42AA8ED07812}" srcOrd="0" destOrd="0" presId="urn:microsoft.com/office/officeart/2005/8/layout/hierarchy1"/>
    <dgm:cxn modelId="{D794E180-6D5E-4D6A-AF12-AD26F210A4FB}" type="presOf" srcId="{7A3C79B6-0223-41A9-A102-5FA703CE625A}" destId="{39CA2185-D998-4423-B70D-FCBC58EDB30A}" srcOrd="0" destOrd="0" presId="urn:microsoft.com/office/officeart/2005/8/layout/hierarchy1"/>
    <dgm:cxn modelId="{8C054A6F-5DE0-42B4-93CD-A4A0B65CACC5}" srcId="{7CDD5192-D72A-4E8C-8D91-0A216C5F4676}" destId="{92879AF1-42A5-4A36-9DF7-47A9DF3B45DD}" srcOrd="0" destOrd="0" parTransId="{D20BC36E-81D1-4CFC-AC45-A47474A33DCB}" sibTransId="{349EFF60-E549-4DD8-B740-0B72AF853B66}"/>
    <dgm:cxn modelId="{FB81C058-8285-43C3-8282-C139B43CB058}" type="presParOf" srcId="{39CA2185-D998-4423-B70D-FCBC58EDB30A}" destId="{618A3999-3B58-498A-8939-D9790EBF5089}" srcOrd="0" destOrd="0" presId="urn:microsoft.com/office/officeart/2005/8/layout/hierarchy1"/>
    <dgm:cxn modelId="{A04E991B-F88E-4098-9D79-CEA862EECB41}" type="presParOf" srcId="{618A3999-3B58-498A-8939-D9790EBF5089}" destId="{398514D8-A16A-4F3F-BFAB-53C8177C9FE9}" srcOrd="0" destOrd="0" presId="urn:microsoft.com/office/officeart/2005/8/layout/hierarchy1"/>
    <dgm:cxn modelId="{A8F7B2E6-232E-4F42-ACA3-C6B69ECE621D}" type="presParOf" srcId="{398514D8-A16A-4F3F-BFAB-53C8177C9FE9}" destId="{BE3565B0-0831-4ED4-8A75-4D11A6DD100C}" srcOrd="0" destOrd="0" presId="urn:microsoft.com/office/officeart/2005/8/layout/hierarchy1"/>
    <dgm:cxn modelId="{23FBA839-E5F1-4AC4-BBE4-C0326FBD57E5}" type="presParOf" srcId="{398514D8-A16A-4F3F-BFAB-53C8177C9FE9}" destId="{C0A65F44-ABB2-424C-ADAE-3DADA62268DD}" srcOrd="1" destOrd="0" presId="urn:microsoft.com/office/officeart/2005/8/layout/hierarchy1"/>
    <dgm:cxn modelId="{21B3DD30-9340-4825-9DC7-C1A3DCD40D3F}" type="presParOf" srcId="{618A3999-3B58-498A-8939-D9790EBF5089}" destId="{C0584AAE-1B88-4C39-B92C-7457153D48DF}" srcOrd="1" destOrd="0" presId="urn:microsoft.com/office/officeart/2005/8/layout/hierarchy1"/>
    <dgm:cxn modelId="{F416F87C-6972-46B1-A61F-9B2388B15C48}" type="presParOf" srcId="{C0584AAE-1B88-4C39-B92C-7457153D48DF}" destId="{EA0A8E92-7897-4B9C-82EA-6D04CA07EAB6}" srcOrd="0" destOrd="0" presId="urn:microsoft.com/office/officeart/2005/8/layout/hierarchy1"/>
    <dgm:cxn modelId="{BF2E443D-BD00-4AAB-980B-029A16C98F56}" type="presParOf" srcId="{C0584AAE-1B88-4C39-B92C-7457153D48DF}" destId="{749BF1E7-F484-48A1-B0E3-1F224CC00CE0}" srcOrd="1" destOrd="0" presId="urn:microsoft.com/office/officeart/2005/8/layout/hierarchy1"/>
    <dgm:cxn modelId="{734AF42C-3582-4D26-B967-E9C0B2ADAF2D}" type="presParOf" srcId="{749BF1E7-F484-48A1-B0E3-1F224CC00CE0}" destId="{40C6790F-F264-4ED0-B0F3-912450E90DD3}" srcOrd="0" destOrd="0" presId="urn:microsoft.com/office/officeart/2005/8/layout/hierarchy1"/>
    <dgm:cxn modelId="{96EA0671-E479-4115-A524-8C60547F2B17}" type="presParOf" srcId="{40C6790F-F264-4ED0-B0F3-912450E90DD3}" destId="{880FB652-6EE9-4F17-8851-4108D5C88209}" srcOrd="0" destOrd="0" presId="urn:microsoft.com/office/officeart/2005/8/layout/hierarchy1"/>
    <dgm:cxn modelId="{E2FF2E43-5FE7-4090-BFD7-F1B6E7F9DDF0}" type="presParOf" srcId="{40C6790F-F264-4ED0-B0F3-912450E90DD3}" destId="{DB9D9175-DE9E-4BA2-8DD7-DA6B7624F72A}" srcOrd="1" destOrd="0" presId="urn:microsoft.com/office/officeart/2005/8/layout/hierarchy1"/>
    <dgm:cxn modelId="{11124A87-B934-4DF8-9985-05AD9427CB03}" type="presParOf" srcId="{749BF1E7-F484-48A1-B0E3-1F224CC00CE0}" destId="{E52EF8EE-61C4-4D13-B807-98AAF5366E74}" srcOrd="1" destOrd="0" presId="urn:microsoft.com/office/officeart/2005/8/layout/hierarchy1"/>
    <dgm:cxn modelId="{8B12B335-63C4-412B-A1A3-81A76E81996A}" type="presParOf" srcId="{E52EF8EE-61C4-4D13-B807-98AAF5366E74}" destId="{35571C0B-3043-469A-BC5E-2C1A043103C1}" srcOrd="0" destOrd="0" presId="urn:microsoft.com/office/officeart/2005/8/layout/hierarchy1"/>
    <dgm:cxn modelId="{938F7AB0-5BF3-4923-8FC3-D23ACD54A3E9}" type="presParOf" srcId="{E52EF8EE-61C4-4D13-B807-98AAF5366E74}" destId="{64EFB489-5981-4F5A-B12B-DAF556EA63B8}" srcOrd="1" destOrd="0" presId="urn:microsoft.com/office/officeart/2005/8/layout/hierarchy1"/>
    <dgm:cxn modelId="{660BD21C-3613-4AA8-B5EC-22B78D11AA8E}" type="presParOf" srcId="{64EFB489-5981-4F5A-B12B-DAF556EA63B8}" destId="{EF2783E0-7825-4350-AD2F-169544FEE0DD}" srcOrd="0" destOrd="0" presId="urn:microsoft.com/office/officeart/2005/8/layout/hierarchy1"/>
    <dgm:cxn modelId="{0B358562-E8EE-4553-A91A-7E6ACB3CA1C3}" type="presParOf" srcId="{EF2783E0-7825-4350-AD2F-169544FEE0DD}" destId="{811E3F80-3B3F-4FA1-AC66-4E2E3E08CF36}" srcOrd="0" destOrd="0" presId="urn:microsoft.com/office/officeart/2005/8/layout/hierarchy1"/>
    <dgm:cxn modelId="{4D2D475A-C1AA-4514-B558-F4AF0F5A2BC8}" type="presParOf" srcId="{EF2783E0-7825-4350-AD2F-169544FEE0DD}" destId="{6591E5BF-F036-4262-BA28-4FAF10F8DB92}" srcOrd="1" destOrd="0" presId="urn:microsoft.com/office/officeart/2005/8/layout/hierarchy1"/>
    <dgm:cxn modelId="{65CEFDD3-C5BB-45F9-BE30-C9B20E541AD3}" type="presParOf" srcId="{64EFB489-5981-4F5A-B12B-DAF556EA63B8}" destId="{4D4B73E5-DD3C-4346-89AA-3EAD964D2236}" srcOrd="1" destOrd="0" presId="urn:microsoft.com/office/officeart/2005/8/layout/hierarchy1"/>
    <dgm:cxn modelId="{8355405F-4DAC-4551-B098-732373BF40ED}" type="presParOf" srcId="{E52EF8EE-61C4-4D13-B807-98AAF5366E74}" destId="{1B8B60A5-0E41-4B54-B166-A8D07D44EAFA}" srcOrd="2" destOrd="0" presId="urn:microsoft.com/office/officeart/2005/8/layout/hierarchy1"/>
    <dgm:cxn modelId="{477BD22D-3EB2-49AC-89D8-8977BC0F3E0C}" type="presParOf" srcId="{E52EF8EE-61C4-4D13-B807-98AAF5366E74}" destId="{73C16273-739F-47AE-9F7C-68A74235E1A1}" srcOrd="3" destOrd="0" presId="urn:microsoft.com/office/officeart/2005/8/layout/hierarchy1"/>
    <dgm:cxn modelId="{A4A1C0C5-41BF-486F-9FA8-9FBA42B0526E}" type="presParOf" srcId="{73C16273-739F-47AE-9F7C-68A74235E1A1}" destId="{4ABA391A-FFB3-4C41-8AD1-F5891CF7CCCC}" srcOrd="0" destOrd="0" presId="urn:microsoft.com/office/officeart/2005/8/layout/hierarchy1"/>
    <dgm:cxn modelId="{5989D58C-6D29-46AC-B0FF-58F611CFA8D2}" type="presParOf" srcId="{4ABA391A-FFB3-4C41-8AD1-F5891CF7CCCC}" destId="{1984249E-2FD3-4635-8CDB-9CECC6E5C186}" srcOrd="0" destOrd="0" presId="urn:microsoft.com/office/officeart/2005/8/layout/hierarchy1"/>
    <dgm:cxn modelId="{3FFCC3EE-F7DA-4042-91A2-8AF133BEBED2}" type="presParOf" srcId="{4ABA391A-FFB3-4C41-8AD1-F5891CF7CCCC}" destId="{9FAFB03F-B3A5-448F-A9AB-901964274AA7}" srcOrd="1" destOrd="0" presId="urn:microsoft.com/office/officeart/2005/8/layout/hierarchy1"/>
    <dgm:cxn modelId="{179EDE0B-AAC2-4A26-9508-EC39A34E272E}" type="presParOf" srcId="{73C16273-739F-47AE-9F7C-68A74235E1A1}" destId="{95F03130-E7DB-436A-BB5C-8ED91433FBB5}" srcOrd="1" destOrd="0" presId="urn:microsoft.com/office/officeart/2005/8/layout/hierarchy1"/>
    <dgm:cxn modelId="{89252647-CE69-4FDA-9FC1-8A376129F6B0}" type="presParOf" srcId="{C0584AAE-1B88-4C39-B92C-7457153D48DF}" destId="{A41DCFF0-28E4-4918-902D-42AA8ED07812}" srcOrd="2" destOrd="0" presId="urn:microsoft.com/office/officeart/2005/8/layout/hierarchy1"/>
    <dgm:cxn modelId="{023103F6-D322-4F74-84E1-A5BE1AC5EB0C}" type="presParOf" srcId="{C0584AAE-1B88-4C39-B92C-7457153D48DF}" destId="{D62889FA-91A4-4A15-B80A-0C87EC26A42D}" srcOrd="3" destOrd="0" presId="urn:microsoft.com/office/officeart/2005/8/layout/hierarchy1"/>
    <dgm:cxn modelId="{1BD68943-83F1-4A04-B430-C7E764FA43FA}" type="presParOf" srcId="{D62889FA-91A4-4A15-B80A-0C87EC26A42D}" destId="{FF603D60-79B0-4447-A20A-834D4C92AAD2}" srcOrd="0" destOrd="0" presId="urn:microsoft.com/office/officeart/2005/8/layout/hierarchy1"/>
    <dgm:cxn modelId="{0AD154EA-153C-434A-92AA-9E523D338C40}" type="presParOf" srcId="{FF603D60-79B0-4447-A20A-834D4C92AAD2}" destId="{D1563B31-3452-4A70-80D9-B3B3C2150438}" srcOrd="0" destOrd="0" presId="urn:microsoft.com/office/officeart/2005/8/layout/hierarchy1"/>
    <dgm:cxn modelId="{F3635AF3-0BCF-40DF-8350-0A6983B466A7}" type="presParOf" srcId="{FF603D60-79B0-4447-A20A-834D4C92AAD2}" destId="{4F66DCAB-2B95-4DD4-B898-9CAB90B9F07E}" srcOrd="1" destOrd="0" presId="urn:microsoft.com/office/officeart/2005/8/layout/hierarchy1"/>
    <dgm:cxn modelId="{4C0BB78A-6E78-4E21-A86A-623D742C3AA4}" type="presParOf" srcId="{D62889FA-91A4-4A15-B80A-0C87EC26A42D}" destId="{919C64C7-3262-4EF5-BEE0-3B5B4C995750}" srcOrd="1" destOrd="0" presId="urn:microsoft.com/office/officeart/2005/8/layout/hierarchy1"/>
    <dgm:cxn modelId="{40106F42-BC63-4043-AA4C-AEDC182F7023}" type="presParOf" srcId="{919C64C7-3262-4EF5-BEE0-3B5B4C995750}" destId="{5DA1A6C6-14BE-4C69-A04F-8486265F4FA7}" srcOrd="0" destOrd="0" presId="urn:microsoft.com/office/officeart/2005/8/layout/hierarchy1"/>
    <dgm:cxn modelId="{D97225E6-275F-46B6-80C9-C448545E0962}" type="presParOf" srcId="{919C64C7-3262-4EF5-BEE0-3B5B4C995750}" destId="{ABDCC9E1-AE01-4730-8F88-AF70A08160E4}" srcOrd="1" destOrd="0" presId="urn:microsoft.com/office/officeart/2005/8/layout/hierarchy1"/>
    <dgm:cxn modelId="{5002F56A-208C-4133-B18B-1FCEAA45A14C}" type="presParOf" srcId="{ABDCC9E1-AE01-4730-8F88-AF70A08160E4}" destId="{CBDBD267-3025-446E-9B9E-75EDABEE390E}" srcOrd="0" destOrd="0" presId="urn:microsoft.com/office/officeart/2005/8/layout/hierarchy1"/>
    <dgm:cxn modelId="{BAEFF501-122C-4867-A253-F2CAFE2A02BF}" type="presParOf" srcId="{CBDBD267-3025-446E-9B9E-75EDABEE390E}" destId="{46F42902-2106-4211-A093-4141E0AD4999}" srcOrd="0" destOrd="0" presId="urn:microsoft.com/office/officeart/2005/8/layout/hierarchy1"/>
    <dgm:cxn modelId="{24F756B3-7FDC-490E-9FC3-654D2EE3E7B7}" type="presParOf" srcId="{CBDBD267-3025-446E-9B9E-75EDABEE390E}" destId="{54082FD1-96E5-430E-A083-88C4981111FB}" srcOrd="1" destOrd="0" presId="urn:microsoft.com/office/officeart/2005/8/layout/hierarchy1"/>
    <dgm:cxn modelId="{93C9B0AF-7137-4A8E-9618-8578899FC4D9}" type="presParOf" srcId="{ABDCC9E1-AE01-4730-8F88-AF70A08160E4}" destId="{30AB981E-49F9-4481-8DE9-AF9AFEE4D7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9673B-7FDB-4C38-B873-899C52194A3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FFD4C8-CA72-4566-9DD6-36D65AF1D2DA}">
      <dgm:prSet phldrT="[Tekst]" custT="1"/>
      <dgm:spPr/>
      <dgm:t>
        <a:bodyPr/>
        <a:lstStyle/>
        <a:p>
          <a:r>
            <a:rPr lang="pl-PL" sz="2200" baseline="0" dirty="0">
              <a:solidFill>
                <a:srgbClr val="00B0F0"/>
              </a:solidFill>
            </a:rPr>
            <a:t>MODRÁ SKUPINA</a:t>
          </a:r>
          <a:endParaRPr lang="cs-CZ" sz="2200" baseline="0" dirty="0">
            <a:solidFill>
              <a:srgbClr val="00B0F0"/>
            </a:solidFill>
          </a:endParaRPr>
        </a:p>
      </dgm:t>
    </dgm:pt>
    <dgm:pt modelId="{51C2CBF9-66DC-4D48-9C98-6617AA708B70}" type="parTrans" cxnId="{982D5964-ADBB-41E5-9E8D-761C8B0FB6B0}">
      <dgm:prSet/>
      <dgm:spPr/>
      <dgm:t>
        <a:bodyPr/>
        <a:lstStyle/>
        <a:p>
          <a:endParaRPr lang="pl-PL"/>
        </a:p>
      </dgm:t>
    </dgm:pt>
    <dgm:pt modelId="{59BF50BB-6DEC-4C06-B8E1-361BD86F4EF2}" type="sibTrans" cxnId="{982D5964-ADBB-41E5-9E8D-761C8B0FB6B0}">
      <dgm:prSet/>
      <dgm:spPr/>
      <dgm:t>
        <a:bodyPr/>
        <a:lstStyle/>
        <a:p>
          <a:r>
            <a:rPr lang="pl-PL" baseline="0" dirty="0">
              <a:solidFill>
                <a:schemeClr val="bg1">
                  <a:lumMod val="50000"/>
                </a:schemeClr>
              </a:solidFill>
            </a:rPr>
            <a:t>ŠEDÁ SKUPINA</a:t>
          </a:r>
          <a:endParaRPr lang="cs-CZ" baseline="0" dirty="0">
            <a:solidFill>
              <a:schemeClr val="bg1">
                <a:lumMod val="50000"/>
              </a:schemeClr>
            </a:solidFill>
          </a:endParaRPr>
        </a:p>
      </dgm:t>
    </dgm:pt>
    <dgm:pt modelId="{D9FAC44F-C7EA-4F1B-ABF1-CD377946A035}">
      <dgm:prSet phldrT="[Tekst]"/>
      <dgm:spPr/>
      <dgm:t>
        <a:bodyPr/>
        <a:lstStyle/>
        <a:p>
          <a:endParaRPr lang="pl-PL" dirty="0"/>
        </a:p>
        <a:p>
          <a:endParaRPr lang="pl-PL" dirty="0"/>
        </a:p>
        <a:p>
          <a:endParaRPr lang="pl-PL" dirty="0"/>
        </a:p>
        <a:p>
          <a:endParaRPr lang="pl-PL" dirty="0"/>
        </a:p>
      </dgm:t>
    </dgm:pt>
    <dgm:pt modelId="{8AF55F46-91F5-4EEF-8F06-6295CE951444}" type="parTrans" cxnId="{0D01F7DC-55FF-4B79-BD31-BCD19461D354}">
      <dgm:prSet/>
      <dgm:spPr/>
      <dgm:t>
        <a:bodyPr/>
        <a:lstStyle/>
        <a:p>
          <a:endParaRPr lang="pl-PL"/>
        </a:p>
      </dgm:t>
    </dgm:pt>
    <dgm:pt modelId="{51137175-3EBB-4411-92A5-68CD3ED78B0A}" type="sibTrans" cxnId="{0D01F7DC-55FF-4B79-BD31-BCD19461D354}">
      <dgm:prSet/>
      <dgm:spPr/>
      <dgm:t>
        <a:bodyPr/>
        <a:lstStyle/>
        <a:p>
          <a:endParaRPr lang="pl-PL"/>
        </a:p>
      </dgm:t>
    </dgm:pt>
    <dgm:pt modelId="{76489CF8-AA9E-4E36-BA72-80732C6C9E7E}" type="pres">
      <dgm:prSet presAssocID="{17C9673B-7FDB-4C38-B873-899C52194A3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F583CD1-BC84-4543-8A13-3DC57DFDF503}" type="pres">
      <dgm:prSet presAssocID="{1FFFD4C8-CA72-4566-9DD6-36D65AF1D2DA}" presName="composite" presStyleCnt="0"/>
      <dgm:spPr/>
    </dgm:pt>
    <dgm:pt modelId="{82C0E4CA-0A8F-434C-8DFA-88FBAE4D12C3}" type="pres">
      <dgm:prSet presAssocID="{1FFFD4C8-CA72-4566-9DD6-36D65AF1D2DA}" presName="Parent1" presStyleLbl="node1" presStyleIdx="0" presStyleCnt="2" custAng="0" custScaleX="190244" custScaleY="104317" custLinFactNeighborX="-1653" custLinFactNeighborY="-45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3BF759-77F8-4665-8219-6C7BA6A2E70C}" type="pres">
      <dgm:prSet presAssocID="{1FFFD4C8-CA72-4566-9DD6-36D65AF1D2DA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987A46-09BC-4D1D-B717-C17EB3E9F26F}" type="pres">
      <dgm:prSet presAssocID="{1FFFD4C8-CA72-4566-9DD6-36D65AF1D2DA}" presName="BalanceSpacing" presStyleCnt="0"/>
      <dgm:spPr/>
    </dgm:pt>
    <dgm:pt modelId="{6626494F-D00B-4B6F-A886-B22D99B99A31}" type="pres">
      <dgm:prSet presAssocID="{1FFFD4C8-CA72-4566-9DD6-36D65AF1D2DA}" presName="BalanceSpacing1" presStyleCnt="0"/>
      <dgm:spPr/>
    </dgm:pt>
    <dgm:pt modelId="{F8213893-F56D-463C-840A-52087ED3570E}" type="pres">
      <dgm:prSet presAssocID="{59BF50BB-6DEC-4C06-B8E1-361BD86F4EF2}" presName="Accent1Text" presStyleLbl="node1" presStyleIdx="1" presStyleCnt="2" custScaleX="151517" custScaleY="117320" custLinFactNeighborX="-53212" custLinFactNeighborY="46659"/>
      <dgm:spPr/>
      <dgm:t>
        <a:bodyPr/>
        <a:lstStyle/>
        <a:p>
          <a:endParaRPr lang="pl-PL"/>
        </a:p>
      </dgm:t>
    </dgm:pt>
  </dgm:ptLst>
  <dgm:cxnLst>
    <dgm:cxn modelId="{B6334A0E-DDFD-4AC8-AF18-0637B1478B4E}" type="presOf" srcId="{17C9673B-7FDB-4C38-B873-899C52194A38}" destId="{76489CF8-AA9E-4E36-BA72-80732C6C9E7E}" srcOrd="0" destOrd="0" presId="urn:microsoft.com/office/officeart/2008/layout/AlternatingHexagons"/>
    <dgm:cxn modelId="{FC2BEFA6-5C35-4734-BD27-A3C8A6014BBD}" type="presOf" srcId="{D9FAC44F-C7EA-4F1B-ABF1-CD377946A035}" destId="{3D3BF759-77F8-4665-8219-6C7BA6A2E70C}" srcOrd="0" destOrd="0" presId="urn:microsoft.com/office/officeart/2008/layout/AlternatingHexagons"/>
    <dgm:cxn modelId="{FDA18CD2-57C4-4390-997E-C7C3BEF9E951}" type="presOf" srcId="{59BF50BB-6DEC-4C06-B8E1-361BD86F4EF2}" destId="{F8213893-F56D-463C-840A-52087ED3570E}" srcOrd="0" destOrd="0" presId="urn:microsoft.com/office/officeart/2008/layout/AlternatingHexagons"/>
    <dgm:cxn modelId="{982D5964-ADBB-41E5-9E8D-761C8B0FB6B0}" srcId="{17C9673B-7FDB-4C38-B873-899C52194A38}" destId="{1FFFD4C8-CA72-4566-9DD6-36D65AF1D2DA}" srcOrd="0" destOrd="0" parTransId="{51C2CBF9-66DC-4D48-9C98-6617AA708B70}" sibTransId="{59BF50BB-6DEC-4C06-B8E1-361BD86F4EF2}"/>
    <dgm:cxn modelId="{1CBDE761-A709-4466-B78D-14F7454FCF1A}" type="presOf" srcId="{1FFFD4C8-CA72-4566-9DD6-36D65AF1D2DA}" destId="{82C0E4CA-0A8F-434C-8DFA-88FBAE4D12C3}" srcOrd="0" destOrd="0" presId="urn:microsoft.com/office/officeart/2008/layout/AlternatingHexagons"/>
    <dgm:cxn modelId="{0D01F7DC-55FF-4B79-BD31-BCD19461D354}" srcId="{1FFFD4C8-CA72-4566-9DD6-36D65AF1D2DA}" destId="{D9FAC44F-C7EA-4F1B-ABF1-CD377946A035}" srcOrd="0" destOrd="0" parTransId="{8AF55F46-91F5-4EEF-8F06-6295CE951444}" sibTransId="{51137175-3EBB-4411-92A5-68CD3ED78B0A}"/>
    <dgm:cxn modelId="{F699A75C-AC5A-47EB-9987-35932AD7B259}" type="presParOf" srcId="{76489CF8-AA9E-4E36-BA72-80732C6C9E7E}" destId="{6F583CD1-BC84-4543-8A13-3DC57DFDF503}" srcOrd="0" destOrd="0" presId="urn:microsoft.com/office/officeart/2008/layout/AlternatingHexagons"/>
    <dgm:cxn modelId="{547E9D60-4518-4898-96BD-EAB1C93021D1}" type="presParOf" srcId="{6F583CD1-BC84-4543-8A13-3DC57DFDF503}" destId="{82C0E4CA-0A8F-434C-8DFA-88FBAE4D12C3}" srcOrd="0" destOrd="0" presId="urn:microsoft.com/office/officeart/2008/layout/AlternatingHexagons"/>
    <dgm:cxn modelId="{26329DCF-2617-4DEE-B205-51F142CE581B}" type="presParOf" srcId="{6F583CD1-BC84-4543-8A13-3DC57DFDF503}" destId="{3D3BF759-77F8-4665-8219-6C7BA6A2E70C}" srcOrd="1" destOrd="0" presId="urn:microsoft.com/office/officeart/2008/layout/AlternatingHexagons"/>
    <dgm:cxn modelId="{BF2E1671-E439-4D7A-8D3A-F10837516B09}" type="presParOf" srcId="{6F583CD1-BC84-4543-8A13-3DC57DFDF503}" destId="{DE987A46-09BC-4D1D-B717-C17EB3E9F26F}" srcOrd="2" destOrd="0" presId="urn:microsoft.com/office/officeart/2008/layout/AlternatingHexagons"/>
    <dgm:cxn modelId="{61BB1785-E492-4AB6-A695-E26A446129DE}" type="presParOf" srcId="{6F583CD1-BC84-4543-8A13-3DC57DFDF503}" destId="{6626494F-D00B-4B6F-A886-B22D99B99A31}" srcOrd="3" destOrd="0" presId="urn:microsoft.com/office/officeart/2008/layout/AlternatingHexagons"/>
    <dgm:cxn modelId="{37C5132B-6663-4E1C-85BC-F197298D7A45}" type="presParOf" srcId="{6F583CD1-BC84-4543-8A13-3DC57DFDF503}" destId="{F8213893-F56D-463C-840A-52087ED3570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hyperlink" Target="https://cs.wikipedia.org/wiki/Hlavn%C3%AD_stra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ntiskola.eu/cz/referaty/15799-ekologi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ivotni-prostredi.cz/" TargetMode="External"/><Relationship Id="rId4" Type="http://schemas.openxmlformats.org/officeDocument/2006/relationships/hyperlink" Target="http://antiskola.eu/cz/referaty/15930-ochrana-zivotniho-prostred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375934"/>
            <a:ext cx="4820072" cy="1281385"/>
          </a:xfrm>
        </p:spPr>
        <p:txBody>
          <a:bodyPr/>
          <a:lstStyle/>
          <a:p>
            <a:r>
              <a:rPr lang="cs-CZ" sz="2800" dirty="0"/>
              <a:t>OCHRANA ŽIVOTNÍHO PROSTŘEDÍ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3915887"/>
            <a:ext cx="4680520" cy="2644621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dirty="0"/>
              <a:t> </a:t>
            </a:r>
            <a:r>
              <a:rPr lang="cs-CZ" sz="2800" b="1" dirty="0">
                <a:solidFill>
                  <a:srgbClr val="000000"/>
                </a:solidFill>
              </a:rPr>
              <a:t>WebQuest je určen pro 9. třídy základních škol.</a:t>
            </a:r>
          </a:p>
          <a:p>
            <a:pPr algn="ctr"/>
            <a:r>
              <a:rPr lang="cs-CZ" sz="2800" b="1" dirty="0">
                <a:solidFill>
                  <a:srgbClr val="000000"/>
                </a:solidFill>
              </a:rPr>
              <a:t>Cíl: upevnění informací v oblasti ochrany životního prostředí,</a:t>
            </a:r>
          </a:p>
          <a:p>
            <a:pPr algn="ctr"/>
            <a:r>
              <a:rPr lang="cs-CZ" dirty="0"/>
              <a:t> </a:t>
            </a:r>
            <a:r>
              <a:rPr lang="cs-CZ" sz="2800" b="1" dirty="0">
                <a:solidFill>
                  <a:srgbClr val="000000"/>
                </a:solidFill>
              </a:rPr>
              <a:t>prohloubení znalostí žáků </a:t>
            </a:r>
          </a:p>
          <a:p>
            <a:pPr algn="ctr"/>
            <a:r>
              <a:rPr lang="cs-CZ" sz="2800" b="1" dirty="0">
                <a:solidFill>
                  <a:srgbClr val="000000"/>
                </a:solidFill>
              </a:rPr>
              <a:t>o ochraně životního prostředí.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dirty="0"/>
              <a:t/>
            </a:r>
            <a:br>
              <a:rPr dirty="0"/>
            </a:br>
            <a:r>
              <a:rPr lang="cs-CZ" sz="2800" b="1" dirty="0">
                <a:solidFill>
                  <a:srgbClr val="000000"/>
                </a:solidFill>
              </a:rPr>
              <a:t>Autorem projektu je: Joanna Lemirowska - Wronka</a:t>
            </a:r>
            <a:r>
              <a:rPr dirty="0"/>
              <a:t/>
            </a:r>
            <a:br>
              <a:rPr dirty="0"/>
            </a:br>
            <a:endParaRPr lang="cs-CZ" sz="28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84" y="2132856"/>
            <a:ext cx="2209428" cy="176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415262" cy="15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3FDEAE60-DF0E-48A9-8871-BF5CAD3C7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4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618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1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Album by mělo obsahovat: </a:t>
            </a:r>
          </a:p>
          <a:p>
            <a:r>
              <a:rPr lang="cs-CZ"/>
              <a:t>Textové informace   </a:t>
            </a:r>
          </a:p>
          <a:p>
            <a:r>
              <a:rPr lang="cs-CZ"/>
              <a:t>Obrázky </a:t>
            </a:r>
          </a:p>
          <a:p>
            <a:r>
              <a:rPr lang="cs-CZ"/>
              <a:t>Grafiky</a:t>
            </a:r>
          </a:p>
          <a:p>
            <a:r>
              <a:rPr lang="cs-CZ"/>
              <a:t>Fotografie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1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377066"/>
            <a:ext cx="7125112" cy="4051437"/>
          </a:xfrm>
        </p:spPr>
        <p:txBody>
          <a:bodyPr/>
          <a:lstStyle/>
          <a:p>
            <a:pPr algn="ctr"/>
            <a:r>
              <a:rPr lang="cs-CZ"/>
              <a:t>Na realizaci projektu máte </a:t>
            </a:r>
            <a:r>
              <a:rPr lang="cs-CZ" sz="2800" dirty="0">
                <a:solidFill>
                  <a:srgbClr val="FF0000"/>
                </a:solidFill>
              </a:rPr>
              <a:t>čtyři</a:t>
            </a:r>
            <a:r>
              <a:rPr lang="cs-CZ"/>
              <a:t> týdny.</a:t>
            </a:r>
            <a:endParaRPr lang="cs-CZ" dirty="0"/>
          </a:p>
        </p:txBody>
      </p:sp>
      <p:sp>
        <p:nvSpPr>
          <p:cNvPr id="7" name="Prostokąt 6"/>
          <p:cNvSpPr/>
          <p:nvPr/>
        </p:nvSpPr>
        <p:spPr>
          <a:xfrm rot="16870582">
            <a:off x="5763586" y="2843166"/>
            <a:ext cx="7525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 rot="16916787">
            <a:off x="6086729" y="3127233"/>
            <a:ext cx="461665" cy="199868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Čtyři týdny</a:t>
            </a:r>
          </a:p>
        </p:txBody>
      </p:sp>
      <p:sp>
        <p:nvSpPr>
          <p:cNvPr id="9" name="Prostokąt 8"/>
          <p:cNvSpPr/>
          <p:nvPr/>
        </p:nvSpPr>
        <p:spPr>
          <a:xfrm>
            <a:off x="1673249" y="3505173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pic>
        <p:nvPicPr>
          <p:cNvPr id="1028" name="Picture 4" descr="Znalezione obrazy dla zapytania tydzie&amp;nacute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1069"/>
            <a:ext cx="3096343" cy="18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4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PRVNÍ TÝDEN</a:t>
            </a:r>
          </a:p>
          <a:p>
            <a:r>
              <a:rPr lang="cs-CZ"/>
              <a:t>Seznámení s úkolem, rozdělení úkolů ve skupině, počáteční shromažďování informací.  </a:t>
            </a:r>
          </a:p>
          <a:p>
            <a:pPr>
              <a:buFontTx/>
              <a:buChar char="-"/>
            </a:pPr>
            <a:r>
              <a:rPr lang="cs-CZ"/>
              <a:t>Hledání v internetových zdrojích, slovnících, příručkách, tématických knihách.</a:t>
            </a:r>
          </a:p>
          <a:p>
            <a:pPr>
              <a:buFontTx/>
              <a:buChar char="-"/>
            </a:pPr>
            <a:r>
              <a:rPr lang="cs-CZ"/>
              <a:t>Vysvětlení těžkých pojmů (slov).</a:t>
            </a:r>
          </a:p>
          <a:p>
            <a:pPr>
              <a:buFontTx/>
              <a:buChar char="-"/>
            </a:pPr>
            <a:r>
              <a:rPr lang="cs-CZ"/>
              <a:t>Výběr důležitých informací, které budou snadno srozumitelné pro žáky z druhé skupiny.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31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DRUHÝ TÝDEN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/>
              <a:t>Návrh alba.</a:t>
            </a:r>
          </a:p>
          <a:p>
            <a:pPr>
              <a:buFontTx/>
              <a:buChar char="-"/>
            </a:pPr>
            <a:r>
              <a:rPr lang="cs-CZ"/>
              <a:t>Společný výběr nejdůležitějších informací.</a:t>
            </a:r>
          </a:p>
          <a:p>
            <a:pPr>
              <a:buFontTx/>
              <a:buChar char="-"/>
            </a:pPr>
            <a:r>
              <a:rPr lang="cs-CZ"/>
              <a:t>Společné rozhodování o způsobu psaní těchto informací a vytipování míst na grafiku, obrázky nebo fotografie.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95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TŘETÍ TÝDEN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/>
              <a:t>Vyplňování alba.</a:t>
            </a:r>
          </a:p>
          <a:p>
            <a:pPr>
              <a:buFontTx/>
              <a:buChar char="-"/>
            </a:pPr>
            <a:r>
              <a:rPr lang="cs-CZ"/>
              <a:t>Zvládnutí umění dovednosti prezentace informací obsažených v albu, vysvětlení problematiky.</a:t>
            </a:r>
          </a:p>
        </p:txBody>
      </p:sp>
    </p:spTree>
    <p:extLst>
      <p:ext uri="{BB962C8B-B14F-4D97-AF65-F5344CB8AC3E}">
        <p14:creationId xmlns:p14="http://schemas.microsoft.com/office/powerpoint/2010/main" val="291970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ČTVRTÝ TÝDEN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/>
              <a:t>Prezentace alb na první hodině biologie, vysvětlení problematiky prezentované v projektech.</a:t>
            </a:r>
          </a:p>
          <a:p>
            <a:r>
              <a:rPr lang="cs-CZ"/>
              <a:t>Společné vytvoření PLAKÁTU vybízejícího k ochraně životního prostředí: vzduchu a vody.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49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/>
              <a:t>Informace nezbytné pro přípravu zadání hledejte na uvedených internetových stránkách, nebo na jiných, které znáte.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Nezapomeňte do vašich prací umístit:</a:t>
            </a:r>
          </a:p>
          <a:p>
            <a:pPr lvl="0" algn="just">
              <a:buNone/>
            </a:pPr>
            <a:r>
              <a:rPr lang="cs-CZ"/>
              <a:t>1. Název / Předmět.</a:t>
            </a:r>
          </a:p>
          <a:p>
            <a:pPr lvl="0" algn="just">
              <a:buNone/>
            </a:pPr>
            <a:r>
              <a:rPr lang="cs-CZ"/>
              <a:t>2. Jména a příjmení žáků, kteří ji připravili.</a:t>
            </a:r>
          </a:p>
          <a:p>
            <a:pPr lvl="0" algn="just">
              <a:buNone/>
            </a:pPr>
            <a:r>
              <a:rPr lang="cs-CZ"/>
              <a:t>3. Informace v zajímavé, estetické, vyčerpávající, různorodé formě. Použijte vlastní fantazii a dovednosti.</a:t>
            </a:r>
          </a:p>
          <a:p>
            <a:pPr lvl="0" algn="just">
              <a:buNone/>
            </a:pPr>
            <a:r>
              <a:rPr lang="cs-CZ"/>
              <a:t>4. Každá skupina prezentuje svoji práci ve třídě samostatně.</a:t>
            </a:r>
          </a:p>
          <a:p>
            <a:pPr lvl="0" algn="just">
              <a:buNone/>
            </a:pPr>
            <a:endParaRPr lang="cs-CZ" sz="2000" dirty="0"/>
          </a:p>
          <a:p>
            <a:pPr lvl="0" algn="ctr">
              <a:buNone/>
            </a:pPr>
            <a:r>
              <a:rPr lang="cs-CZ" sz="2000" b="1" dirty="0"/>
              <a:t>Nezapomeňte pracovat v souladu s pokyny.</a:t>
            </a:r>
          </a:p>
          <a:p>
            <a:pPr lvl="0" algn="ctr">
              <a:buNone/>
            </a:pPr>
            <a:r>
              <a:rPr lang="cs-CZ" sz="2000" b="1" dirty="0"/>
              <a:t>Každý z vás by se měl aktivně účastnit práce. Měli byste vzájemně spolupracovat!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26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SKUPINA I - MODRÁ</a:t>
            </a:r>
          </a:p>
          <a:p>
            <a:pPr marL="0" indent="0">
              <a:buNone/>
            </a:pPr>
            <a:r>
              <a:rPr lang="cs-CZ"/>
              <a:t>FÁZE:</a:t>
            </a:r>
          </a:p>
          <a:p>
            <a:pPr marL="0" indent="0">
              <a:buNone/>
            </a:pPr>
            <a:r>
              <a:rPr lang="cs-CZ"/>
              <a:t>1) Vyhledat informace, které jsou odpovědí na otázky:</a:t>
            </a:r>
          </a:p>
          <a:p>
            <a:pPr>
              <a:buFontTx/>
              <a:buChar char="-"/>
            </a:pPr>
            <a:r>
              <a:rPr lang="cs-CZ" b="1" dirty="0"/>
              <a:t>Co je voda?</a:t>
            </a:r>
          </a:p>
          <a:p>
            <a:pPr>
              <a:buFontTx/>
              <a:buChar char="-"/>
            </a:pPr>
            <a:r>
              <a:rPr lang="cs-CZ" b="1" dirty="0"/>
              <a:t>Kde se vyskytuje voda?</a:t>
            </a:r>
          </a:p>
          <a:p>
            <a:pPr>
              <a:buFontTx/>
              <a:buChar char="-"/>
            </a:pPr>
            <a:r>
              <a:rPr lang="cs-CZ" b="1" dirty="0"/>
              <a:t>Jak vypadá koloběh vody v přírodě?</a:t>
            </a:r>
          </a:p>
          <a:p>
            <a:pPr>
              <a:buFontTx/>
              <a:buChar char="-"/>
            </a:pPr>
            <a:r>
              <a:rPr lang="cs-CZ" b="1" dirty="0"/>
              <a:t>Jaké jsou zdroje znečištění vody?</a:t>
            </a:r>
          </a:p>
          <a:p>
            <a:pPr>
              <a:buFontTx/>
              <a:buChar char="-"/>
            </a:pPr>
            <a:r>
              <a:rPr lang="cs-CZ" b="1" dirty="0"/>
              <a:t>Jaké znečištění vody má vliv na prostředí a život rostlin, zvířat, ptáků a lidí?</a:t>
            </a:r>
          </a:p>
          <a:p>
            <a:pPr>
              <a:buFontTx/>
              <a:buChar char="-"/>
            </a:pPr>
            <a:r>
              <a:rPr lang="cs-CZ" b="1" dirty="0"/>
              <a:t>Jakým způsobem lze chránit vodu proti znečištění?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5145"/>
            <a:ext cx="2610991" cy="195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SKUPINA I - MODRÁ</a:t>
            </a:r>
          </a:p>
          <a:p>
            <a:pPr marL="0" indent="0">
              <a:buNone/>
            </a:pPr>
            <a:r>
              <a:rPr lang="cs-CZ"/>
              <a:t>FÁZE:</a:t>
            </a:r>
          </a:p>
          <a:p>
            <a:pPr marL="0" indent="0">
              <a:buNone/>
            </a:pPr>
            <a:r>
              <a:rPr lang="cs-CZ"/>
              <a:t>2) Roztřídit, rozdělit informace, vybrat nejdůležitější a nejsrozumitelnější, abyste věděli, o čem je ve skutečnosti vaše práce.</a:t>
            </a:r>
          </a:p>
          <a:p>
            <a:pPr marL="0" indent="0">
              <a:buNone/>
            </a:pPr>
            <a:r>
              <a:rPr lang="cs-CZ"/>
              <a:t>3) Najít grafiku, obrázky, fotografie, které bude možné použít do alba.</a:t>
            </a:r>
          </a:p>
          <a:p>
            <a:pPr marL="0" indent="0">
              <a:buNone/>
            </a:pPr>
            <a:r>
              <a:rPr lang="cs-CZ"/>
              <a:t>4) Navrhnout (=naplánovat) album tak, aby nebylo neuspořádané, informace a obrázky byly čitelné.</a:t>
            </a:r>
          </a:p>
          <a:p>
            <a:pPr marL="0" indent="0">
              <a:buNone/>
            </a:pPr>
            <a:r>
              <a:rPr lang="cs-CZ"/>
              <a:t>5) Vytvořit album.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1969"/>
            <a:ext cx="20970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9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84" y="2132856"/>
            <a:ext cx="312034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SKUPINA II - ŠEDÁ</a:t>
            </a:r>
          </a:p>
          <a:p>
            <a:pPr marL="0" indent="0">
              <a:buNone/>
            </a:pPr>
            <a:r>
              <a:rPr lang="cs-CZ"/>
              <a:t>FÁZE:</a:t>
            </a:r>
          </a:p>
          <a:p>
            <a:pPr marL="0" indent="0">
              <a:buNone/>
            </a:pPr>
            <a:r>
              <a:rPr lang="cs-CZ"/>
              <a:t>1) Vyhledat informace, které jsou odpovědí na otázky:</a:t>
            </a:r>
          </a:p>
          <a:p>
            <a:pPr>
              <a:buFontTx/>
              <a:buChar char="-"/>
            </a:pPr>
            <a:r>
              <a:rPr lang="cs-CZ" b="1" dirty="0"/>
              <a:t>Co je vzduch</a:t>
            </a:r>
            <a:r>
              <a:rPr lang="cs-CZ"/>
              <a:t>?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Z čeho se skládá vzduch?</a:t>
            </a:r>
          </a:p>
          <a:p>
            <a:pPr>
              <a:buFontTx/>
              <a:buChar char="-"/>
            </a:pPr>
            <a:r>
              <a:rPr lang="cs-CZ" b="1" dirty="0"/>
              <a:t>Jaké jsou vlastnosti vzduchu?</a:t>
            </a:r>
          </a:p>
          <a:p>
            <a:pPr>
              <a:buFontTx/>
              <a:buChar char="-"/>
            </a:pPr>
            <a:r>
              <a:rPr lang="cs-CZ" b="1" dirty="0"/>
              <a:t>Jaké jsou zdroje znečištění vzduchu?</a:t>
            </a:r>
          </a:p>
          <a:p>
            <a:pPr>
              <a:buFontTx/>
              <a:buChar char="-"/>
            </a:pPr>
            <a:r>
              <a:rPr lang="cs-CZ" b="1" dirty="0"/>
              <a:t>Jaké znečištění vzduchu má vliv na prostředí a život rostlin, zvířat, ptáků a lidí?</a:t>
            </a:r>
          </a:p>
          <a:p>
            <a:pPr>
              <a:buFontTx/>
              <a:buChar char="-"/>
            </a:pPr>
            <a:r>
              <a:rPr lang="cs-CZ" b="1" dirty="0"/>
              <a:t>Jakým způsobem lze chránit vzduch proti znečištění?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64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OBSAH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29660"/>
            <a:ext cx="63709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63688" y="2029660"/>
            <a:ext cx="480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Úvod</a:t>
            </a:r>
          </a:p>
          <a:p>
            <a:r>
              <a:rPr lang="cs-CZ" sz="2800" dirty="0"/>
              <a:t>2. Zadání</a:t>
            </a:r>
          </a:p>
          <a:p>
            <a:r>
              <a:rPr lang="cs-CZ" sz="2800" dirty="0"/>
              <a:t>3. Proces</a:t>
            </a:r>
          </a:p>
          <a:p>
            <a:r>
              <a:rPr lang="cs-CZ" sz="2800" dirty="0"/>
              <a:t>4. Zdroje</a:t>
            </a:r>
          </a:p>
          <a:p>
            <a:r>
              <a:rPr lang="cs-CZ" sz="2800" dirty="0"/>
              <a:t>5. Hodnocení</a:t>
            </a:r>
          </a:p>
          <a:p>
            <a:r>
              <a:rPr lang="cs-CZ" sz="2800" dirty="0"/>
              <a:t>6. Výsledky</a:t>
            </a:r>
          </a:p>
          <a:p>
            <a:r>
              <a:rPr lang="cs-CZ" sz="2800" dirty="0"/>
              <a:t>7. Příručka pro učitele</a:t>
            </a:r>
          </a:p>
        </p:txBody>
      </p:sp>
    </p:spTree>
    <p:extLst>
      <p:ext uri="{BB962C8B-B14F-4D97-AF65-F5344CB8AC3E}">
        <p14:creationId xmlns:p14="http://schemas.microsoft.com/office/powerpoint/2010/main" val="264503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SKUPINA II - ŠEDÁ</a:t>
            </a:r>
          </a:p>
          <a:p>
            <a:pPr marL="0" indent="0">
              <a:buNone/>
            </a:pPr>
            <a:r>
              <a:rPr lang="cs-CZ"/>
              <a:t>FÁZE:</a:t>
            </a:r>
          </a:p>
          <a:p>
            <a:pPr marL="0" indent="0">
              <a:buNone/>
            </a:pPr>
            <a:r>
              <a:rPr lang="cs-CZ"/>
              <a:t>2) Roztřídit, rozdělit informace, vybrat nejdůležitější a nejsrozumitelnější, abyste věděli, o čem je ve skutečnosti vaše práce.</a:t>
            </a:r>
          </a:p>
          <a:p>
            <a:pPr marL="0" indent="0">
              <a:buNone/>
            </a:pPr>
            <a:r>
              <a:rPr lang="cs-CZ"/>
              <a:t>3) Najít grafiku, obrázky, fotografie, které bude možné použít do alba.</a:t>
            </a:r>
          </a:p>
          <a:p>
            <a:pPr marL="0" indent="0">
              <a:buNone/>
            </a:pPr>
            <a:r>
              <a:rPr lang="cs-CZ"/>
              <a:t>4) Navrhnout (=naplánovat) album tak, aby nebylo neuspořádané, informace a obrázky byly čitelné.</a:t>
            </a:r>
          </a:p>
          <a:p>
            <a:pPr marL="0" indent="0">
              <a:buNone/>
            </a:pPr>
            <a:r>
              <a:rPr lang="cs-CZ"/>
              <a:t>5) Vytvořit album.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7"/>
            <a:ext cx="20955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28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3397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807361"/>
            <a:ext cx="7018941" cy="486199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SKUPINA I  </a:t>
            </a:r>
            <a:r>
              <a:rPr lang="cs-CZ" dirty="0"/>
              <a:t>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SKUPINA II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Postupně představují své album, vysvětlují problematiku na základě otázek učitele (shodných s obsahem zpracovaných alb).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b="1" dirty="0">
                <a:solidFill>
                  <a:srgbClr val="C00000"/>
                </a:solidFill>
              </a:rPr>
              <a:t>VŠICHNI SPOLEČNĚ: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Společně vytvoříte plakát propagující (=vybízející) ochranu vody a vzduchu proti znečištění.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K vytvoření plakátu můžete použít barvy, pastelky,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barevný papír, výstřižky z novin, výtisky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 jiné, libovolné materiály.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PAMATUJTE, že vaši práci bude hodnotit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učitel, proto: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ji připravte pečlivě,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dohlédněte, aby odpovědi na otázky byly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správné a kompletní,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pamatujte, že shodná spolupráce poskytuje skvělé efekty! (výsledky)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0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688851"/>
            <a:ext cx="7125112" cy="4051437"/>
          </a:xfrm>
        </p:spPr>
        <p:txBody>
          <a:bodyPr/>
          <a:lstStyle/>
          <a:p>
            <a:r>
              <a:rPr lang="cs-CZ" b="1" dirty="0"/>
              <a:t>knihy</a:t>
            </a:r>
            <a:r>
              <a:rPr lang="cs-CZ"/>
              <a:t> - učebnice biologie-OPERON, autoři: Jolanta Loritz-Dobrowolska, Zyta Sendecka,  Elżbieta Szedzianis,  Ewa Wierbiłowicz; knihy týkající se znečištění prostředí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95776"/>
            <a:ext cx="2844785" cy="18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52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ZDROJE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sítě</a:t>
            </a:r>
            <a:r>
              <a:rPr lang="cs-CZ" dirty="0"/>
              <a:t> - vyhledávání internetových stránek souvisejících se znečištěním prostředí, se znečištěním vody a půdy, související s ochranou životního prostředí, např.</a:t>
            </a:r>
          </a:p>
          <a:p>
            <a:pPr>
              <a:buFontTx/>
              <a:buChar char="-"/>
            </a:pPr>
            <a:r>
              <a:rPr lang="pl-PL" dirty="0" smtClean="0">
                <a:hlinkClick r:id="rId2"/>
              </a:rPr>
              <a:t>https://cs.wikipedia.org/wiki/Hlavn%C3%AD_strana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3"/>
              </a:rPr>
              <a:t>https://www.google.com/</a:t>
            </a:r>
            <a:endParaRPr lang="pl-P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3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ctr"/>
            <a:r>
              <a:rPr lang="cs-CZ"/>
              <a:t>ZDROJE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200800" cy="496855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pl-PL" dirty="0" smtClean="0">
              <a:hlinkClick r:id="rId3"/>
            </a:endParaRPr>
          </a:p>
          <a:p>
            <a:pPr>
              <a:buFontTx/>
              <a:buChar char="-"/>
            </a:pPr>
            <a:r>
              <a:rPr lang="pl-PL" dirty="0" smtClean="0">
                <a:hlinkClick r:id="rId3"/>
              </a:rPr>
              <a:t>http://antiskola.eu/cz/referaty/15799-ekologia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4"/>
              </a:rPr>
              <a:t>http://antiskola.eu/cz/referaty/15930-ochrana-zivotniho-prostredi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5"/>
              </a:rPr>
              <a:t>https://zivotni-prostredi.cz/</a:t>
            </a:r>
            <a:endParaRPr lang="pl-PL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MULTIMEDIÁLNÍ PREZENTACE týkající se znečištění a ochrany vody a vzduchu</a:t>
            </a:r>
          </a:p>
          <a:p>
            <a:r>
              <a:rPr lang="cs-CZ" dirty="0"/>
              <a:t>Filmy týkající se znečištění a ochrany prostředí (vody a vzduchu)</a:t>
            </a:r>
          </a:p>
          <a:p>
            <a:endParaRPr lang="cs-CZ" dirty="0"/>
          </a:p>
          <a:p>
            <a:r>
              <a:rPr lang="cs-CZ" dirty="0"/>
              <a:t>Při samostatném hledání informací v internetu používejte hesla: znečištění vody/vzduchu, ochrana vody/vzduchu, příčiny znečištění vody/vzduchu, druhy znečištění vody/vzduchu, ochrana vody/vzduchu, ochrana životního prostředí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21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HODNOCENÍ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482896"/>
              </p:ext>
            </p:extLst>
          </p:nvPr>
        </p:nvGraphicFramePr>
        <p:xfrm>
          <a:off x="467544" y="1497385"/>
          <a:ext cx="8291264" cy="4739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5682"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POČET BODŮ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5008"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pPr algn="ctr"/>
                      <a:r>
                        <a:rPr lang="pl-PL" sz="1200" dirty="0"/>
                        <a:t>VĚCNÝ OBSAH</a:t>
                      </a:r>
                    </a:p>
                    <a:p>
                      <a:pPr algn="ctr"/>
                      <a:r>
                        <a:rPr lang="pl-PL" sz="1200" dirty="0"/>
                        <a:t>ALBA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r>
                        <a:rPr lang="pl-PL" sz="1200" dirty="0"/>
                        <a:t>Shromážděné informace jsou neúplné, mnoho jich chybí, objevují se informace mimo téma. Slabé využití zdrojů.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r>
                        <a:rPr lang="pl-PL" sz="1200" dirty="0"/>
                        <a:t>Správné, pravdivé informace. Případné drobné chyby.</a:t>
                      </a:r>
                    </a:p>
                    <a:p>
                      <a:r>
                        <a:rPr lang="pl-PL" sz="1200" baseline="0" dirty="0"/>
                        <a:t>Dobré využití zdrojů.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r>
                        <a:rPr lang="pl-PL" sz="1200" dirty="0"/>
                        <a:t>Správně zrealizovaný projekt, patřičné, vyčerpávající informace. Velmi dobré využití uvedených zdrojů, případně jiné zdroje a dodatečné znalosti mimo vzdělávací program.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pPr algn="ctr"/>
                      <a:r>
                        <a:rPr lang="pl-PL" sz="1200" dirty="0"/>
                        <a:t>ESTETIKA PROVEDENÍ</a:t>
                      </a:r>
                    </a:p>
                    <a:p>
                      <a:pPr algn="ctr"/>
                      <a:r>
                        <a:rPr lang="pl-PL" sz="1200" dirty="0"/>
                        <a:t>ALBA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r>
                        <a:rPr lang="pl-PL" sz="1200" dirty="0"/>
                        <a:t>Práce provedená nedbale, málo čitelná, nemá grafiku, ilustrace, chybí popisy. Špatné rozplánování informací na stránce.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r>
                        <a:rPr lang="pl-PL" sz="1200" dirty="0"/>
                        <a:t>Práce provedená pečlivě, čitelně. Dobré rozplánování informací na stránce. Má patřičnou grafiku.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r>
                        <a:rPr lang="pl-PL" sz="1200" dirty="0"/>
                        <a:t>Práce velmi estetická a kreativní, přehledná, vyzývající k seznámení s jejím obsahem. Správné rozvržení grafiky a textu. Práce zajímavá, barevná.</a:t>
                      </a:r>
                      <a:endParaRPr lang="cs-CZ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564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2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1024" y="333844"/>
            <a:ext cx="7125113" cy="924475"/>
          </a:xfrm>
        </p:spPr>
        <p:txBody>
          <a:bodyPr/>
          <a:lstStyle/>
          <a:p>
            <a:pPr algn="ctr"/>
            <a:r>
              <a:rPr lang="cs-CZ"/>
              <a:t>HODNOCENÍ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427093"/>
              </p:ext>
            </p:extLst>
          </p:nvPr>
        </p:nvGraphicFramePr>
        <p:xfrm>
          <a:off x="611560" y="1556792"/>
          <a:ext cx="8291264" cy="45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4414"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POČET BODŮ</a:t>
                      </a:r>
                    </a:p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9834">
                <a:tc>
                  <a:txBody>
                    <a:bodyPr/>
                    <a:lstStyle/>
                    <a:p>
                      <a:pPr algn="ctr"/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ANGAŽOVANOST SKUPINY</a:t>
                      </a: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A SCHOPNOST SPOLUPRÁCE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Absence angažovanosti všech členů skupiny do kreativní spolupráce.  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Dobrá spolupráce všech žáků ve skupině. Schopnost spolupráce na uspokojivé úrovni. 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Plná angažovanost do práce všech členů skupiny, vzájemná motivace a pomoc při práci. Vysoká úroveň spolupráce ve skupině.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5697"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PREZENTACE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Práce přečtená, nereferovaná. Absence odpovědi na </a:t>
                      </a:r>
                      <a:r>
                        <a:rPr lang="pl-PL" sz="1200" u="sng" dirty="0">
                          <a:solidFill>
                            <a:schemeClr val="tx1"/>
                          </a:solidFill>
                        </a:rPr>
                        <a:t>kontrolní otázky učitele*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(nebo neshodné s otázkami položenými v zadání)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Prezentace částečně referovaná, částečně přečtená. Obtíže při poskytování odpovědí na kontrolní otázky od učitele.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Práce referovaná zajímavým způsobem, uspořádaně, správně. Prokázání pochopení prezentovaného obsahu. Správné odpovědi na kontrolní otázky od učitele.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40485" y="607673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* </a:t>
            </a:r>
            <a:r>
              <a:rPr lang="cs-CZ" sz="1100" dirty="0"/>
              <a:t>Kontrolní otázky jsou shodné s otázkami položenými v zadání.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76" y="116632"/>
            <a:ext cx="1511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9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25113" cy="924475"/>
          </a:xfrm>
        </p:spPr>
        <p:txBody>
          <a:bodyPr/>
          <a:lstStyle/>
          <a:p>
            <a:pPr algn="ctr"/>
            <a:r>
              <a:rPr lang="cs-CZ"/>
              <a:t>HODNOCENÍ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898847"/>
              </p:ext>
            </p:extLst>
          </p:nvPr>
        </p:nvGraphicFramePr>
        <p:xfrm>
          <a:off x="539552" y="1556793"/>
          <a:ext cx="8291264" cy="490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8339"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POČET BODŮ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VYTVOŘENÍ PLAKÁTU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9293"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ANGAŽOVANOST SKUPINY</a:t>
                      </a: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A SCHOPNOST SPOLUPRÁCE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Absence angažovanosti všech členů skupiny do kreativní spolupráce.  Neshody při plánování obsahu plakátu.</a:t>
                      </a:r>
                      <a:r>
                        <a:t> 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Dobrá spolupráce všech žáků ve skupině. Schopnost spolupráce na uspokojivé úrovni. 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Plná angažovanost do práce všech členů skupiny, vzájemná motivace a pomoc při práci. Vysoká úroveň spolupráce ve skupině.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6903"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pPr algn="ctr"/>
                      <a:r>
                        <a:rPr lang="pl-PL" sz="1200" dirty="0"/>
                        <a:t>VĚCNÝ OBSAH PLAKÁTU A ZPŮSOB PROVEDENÍ</a:t>
                      </a:r>
                      <a:endParaRPr lang="cs-CZ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endParaRPr lang="cs-CZ" sz="1200" dirty="0"/>
                    </a:p>
                    <a:p>
                      <a:r>
                        <a:rPr lang="pl-PL" sz="1200" dirty="0"/>
                        <a:t>Nedbale zpracovaný plakát. Plakát málo shodný s obsahem zadání. Plakát málo čitelný, neobsahuje všechny prvky.</a:t>
                      </a:r>
                      <a:endParaRPr lang="cs-CZ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  <a:p>
                      <a:endParaRPr lang="cs-CZ" sz="1200" baseline="0" dirty="0"/>
                    </a:p>
                    <a:p>
                      <a:r>
                        <a:rPr lang="pl-PL" sz="1200" baseline="0" dirty="0"/>
                        <a:t>Plakát čitelný, esteticky provedený.</a:t>
                      </a:r>
                    </a:p>
                    <a:p>
                      <a:r>
                        <a:rPr lang="pl-PL" sz="1200" baseline="0" dirty="0"/>
                        <a:t>Přípustné drobné nedokonalosti.</a:t>
                      </a:r>
                    </a:p>
                    <a:p>
                      <a:r>
                        <a:rPr lang="pl-PL" sz="1200" baseline="0" dirty="0"/>
                        <a:t>Obsah plakátu shodný se zadáním, přípustné drobné chyby.</a:t>
                      </a:r>
                      <a:endParaRPr lang="cs-CZ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Velmi zajímavý plakát s využitím různých výtvarných materiálů. Velká kreativita žáků. Plakát estetický, správně vytvořený</a:t>
                      </a:r>
                      <a:r>
                        <a:t/>
                      </a:r>
                      <a:br/>
                      <a:r>
                        <a:rPr lang="pl-PL" sz="1200" dirty="0"/>
                        <a:t>a velmi výrazný.  </a:t>
                      </a:r>
                    </a:p>
                    <a:p>
                      <a:r>
                        <a:rPr lang="pl-PL" sz="1200" baseline="0" dirty="0"/>
                        <a:t>Obsah plakátu shodný</a:t>
                      </a:r>
                      <a:r>
                        <a:t/>
                      </a:r>
                      <a:br/>
                      <a:r>
                        <a:rPr lang="pl-PL" sz="1200" baseline="0" dirty="0"/>
                        <a:t>s pokyny.</a:t>
                      </a:r>
                      <a:endParaRPr lang="cs-CZ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1511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266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3886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HODNOCENÍ</a:t>
            </a:r>
            <a:r>
              <a:t/>
            </a:r>
            <a:br/>
            <a:r>
              <a:rPr lang="cs-CZ" dirty="0">
                <a:solidFill>
                  <a:srgbClr val="FF0000"/>
                </a:solidFill>
              </a:rPr>
              <a:t>BODOVÁNÍ</a:t>
            </a:r>
            <a:endParaRPr lang="cs-CZ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60595"/>
              </p:ext>
            </p:extLst>
          </p:nvPr>
        </p:nvGraphicFramePr>
        <p:xfrm>
          <a:off x="899592" y="1806574"/>
          <a:ext cx="7958930" cy="36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79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98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Times New Roman"/>
                        </a:rPr>
                        <a:t>ZNÁMKA</a:t>
                      </a:r>
                      <a:endParaRPr lang="cs-CZ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8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&lt;5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nevyhovující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8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5-7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8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8-10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uspokojivě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98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11-13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8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14-16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velmi 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80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17-18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výborně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87624" y="60212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Známku uděluje učitel biologie.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52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53638"/>
            <a:ext cx="19240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VÝSLEDKY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1289" y="1619305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JAKÉ PŘÍNOSY MÁ PRO VÁS REALIZACE TOHOTO PROJEKTU?</a:t>
            </a:r>
          </a:p>
          <a:p>
            <a:pPr marL="0" indent="0">
              <a:buNone/>
            </a:pP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1. Zjistili jste, jaká rizika pro život člověka a jiných živých organismů může vytvářet znečištění vody a vzduchu.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2. Poznali jste zdroje znečištění vzduchu a vody.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3. Dozvěděli jste se, jakým způsobem lze chránit vzduch proti znečištění.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4. Uvědomili jste si, jak důležitý je v našem životě čistý vzduch a čistá voda.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5. Můžete nyní jiným osobám vysvětlit, proč a jak je dobré chránit prostředí, ve kterém žijeme.</a:t>
            </a:r>
          </a:p>
        </p:txBody>
      </p:sp>
    </p:spTree>
    <p:extLst>
      <p:ext uri="{BB962C8B-B14F-4D97-AF65-F5344CB8AC3E}">
        <p14:creationId xmlns:p14="http://schemas.microsoft.com/office/powerpoint/2010/main" val="34661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0732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  <a:r>
              <a:rPr lang="cs-CZ"/>
              <a:t>ÚVOD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85935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Malá mimozemšťanka </a:t>
            </a:r>
            <a:r>
              <a:rPr lang="cs-CZ" dirty="0" err="1"/>
              <a:t>Mila</a:t>
            </a:r>
            <a:r>
              <a:rPr lang="cs-CZ" dirty="0"/>
              <a:t> navštívila Zemi. Vystoupila ze své kosmické lodi a okamžitě se začala dusit (měla kašel) a těžce dýchala. Chtěla se rychle napít vody, doběhla k nejbližší řece, aby se napila. Postavila se na břeh, podívala se na tekoucí vodu a zděšená (vystrašená) utekla zpět do lodi a odletěla.</a:t>
            </a:r>
          </a:p>
          <a:p>
            <a:r>
              <a:rPr lang="cs-CZ" b="1" dirty="0"/>
              <a:t>Proč Mila nemohla normálně dýchat a napít se vody? Proč utekla z naší planety?</a:t>
            </a:r>
          </a:p>
          <a:p>
            <a:r>
              <a:rPr lang="cs-CZ" b="1" dirty="0"/>
              <a:t>Co bychom měli udělat, aby se chtěla vrátit a zůstat s námi déle?</a:t>
            </a:r>
          </a:p>
        </p:txBody>
      </p:sp>
    </p:spTree>
    <p:extLst>
      <p:ext uri="{BB962C8B-B14F-4D97-AF65-F5344CB8AC3E}">
        <p14:creationId xmlns:p14="http://schemas.microsoft.com/office/powerpoint/2010/main" val="1144726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VÝSLEDKY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556792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6. Mohli jste zajímavým způsobem vytvořit a tvůrčím způsobem pochopit, co je ochrana životního prostředí - vody a vzduchu.</a:t>
            </a:r>
          </a:p>
          <a:p>
            <a:pPr marL="0" indent="0">
              <a:buNone/>
            </a:pPr>
            <a:r>
              <a:rPr lang="cs-CZ"/>
              <a:t>7. Učili jste se, jak se svými znalostmi podělit s ostatními.</a:t>
            </a:r>
          </a:p>
          <a:p>
            <a:pPr marL="0" indent="0">
              <a:buNone/>
            </a:pPr>
            <a:r>
              <a:rPr lang="cs-CZ"/>
              <a:t>8. Naučili jste se používat internet jako zdroj informací.</a:t>
            </a:r>
          </a:p>
          <a:p>
            <a:pPr marL="0" indent="0">
              <a:buNone/>
            </a:pPr>
            <a:r>
              <a:rPr lang="cs-CZ"/>
              <a:t>9. Učili jste se spolupracovat ve skupině.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Znalezione obrazy dla zapytania BRA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9337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1969343" cy="166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467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37652"/>
            <a:ext cx="7125113" cy="924475"/>
          </a:xfrm>
        </p:spPr>
        <p:txBody>
          <a:bodyPr/>
          <a:lstStyle/>
          <a:p>
            <a:pPr algn="ctr"/>
            <a:r>
              <a:rPr lang="cs-CZ"/>
              <a:t>PŘÍRUČKA PRO UČITELE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636912"/>
            <a:ext cx="7125112" cy="4051437"/>
          </a:xfrm>
        </p:spPr>
        <p:txBody>
          <a:bodyPr>
            <a:normAutofit/>
          </a:bodyPr>
          <a:lstStyle/>
          <a:p>
            <a:r>
              <a:rPr lang="cs-CZ" dirty="0"/>
              <a:t>Stávající </a:t>
            </a:r>
            <a:r>
              <a:rPr lang="cs-CZ" dirty="0" err="1"/>
              <a:t>WQ</a:t>
            </a:r>
            <a:r>
              <a:rPr lang="cs-CZ" dirty="0"/>
              <a:t> lze použít na hodinách biologie deváté třídy základní školy nebo na třídnické hodině.</a:t>
            </a:r>
          </a:p>
          <a:p>
            <a:r>
              <a:rPr lang="cs-CZ" dirty="0"/>
              <a:t>Rozdělení do skupin by mělo být provedeno s ohledem na kognitivní možnosti žáků, jejich dovednosti, zájmy tak, aby byly síly v jednotlivých skupinách rozloženy rovnoměrně. Pokud není třída příliš diferenciovaná, tvoří sevřený kolektiv - rozdělení do skupin mohou provést sami žáci. </a:t>
            </a:r>
          </a:p>
          <a:p>
            <a:r>
              <a:rPr lang="cs-CZ" dirty="0"/>
              <a:t>Postava lídra je možná u třídních kolektivů, ve kterých jsou žáci projevující tyto predispozice a mají schopnosti umožňující plnění takové funkce (absence emocionálních poruch, organizační schopnosti, otevřenost, pečlivost, intelektuální úroveň umožňující vysokou samostatnost).</a:t>
            </a:r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829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PŘÍRUČKA PRO UČITELE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922637" cy="9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602" y="2248336"/>
            <a:ext cx="7125112" cy="4051437"/>
          </a:xfrm>
        </p:spPr>
        <p:txBody>
          <a:bodyPr/>
          <a:lstStyle/>
          <a:p>
            <a:r>
              <a:rPr lang="cs-CZ" dirty="0"/>
              <a:t>Učitel může sám upravit nebo změnit počet otázek v zadání. Může také provést jiné rozdělení žáků do skupin, přidělit menší počet úkolů, např. rozdělení na menší skupiny, které vytvářejí listy do alba, obsahující odpovědi na jednu otázku. Učitel také rozhoduje o množství plakátů - 2 nebo 1. Vše záleží na vlastnostech třídního kolektivu (intelektuální úroveň, dovednosti, zručnost, samostatnost).</a:t>
            </a:r>
          </a:p>
          <a:p>
            <a:r>
              <a:rPr lang="cs-CZ" dirty="0"/>
              <a:t>Učitel by se měl dříve seznámit s Web </a:t>
            </a:r>
            <a:r>
              <a:rPr lang="cs-CZ" dirty="0" err="1"/>
              <a:t>Questem</a:t>
            </a:r>
            <a:r>
              <a:rPr lang="cs-CZ" dirty="0"/>
              <a:t>, aby zjistil, zda bude daný třídní kolektiv schopen splnit zadání projektu.</a:t>
            </a:r>
          </a:p>
        </p:txBody>
      </p:sp>
    </p:spTree>
    <p:extLst>
      <p:ext uri="{BB962C8B-B14F-4D97-AF65-F5344CB8AC3E}">
        <p14:creationId xmlns:p14="http://schemas.microsoft.com/office/powerpoint/2010/main" val="3300448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3768" y="227947"/>
            <a:ext cx="7125113" cy="924475"/>
          </a:xfrm>
        </p:spPr>
        <p:txBody>
          <a:bodyPr/>
          <a:lstStyle/>
          <a:p>
            <a:pPr algn="ctr"/>
            <a:r>
              <a:rPr lang="cs-CZ"/>
              <a:t>PŘÍRUČKA PRO UČITELE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3749" y="2276872"/>
            <a:ext cx="7125112" cy="405143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Učitel by měl důkladně analyzovat obsah společně s žáky, dokud jej žáci plně nepochopí. Měl by jim však spíše poskytovat podporu, rady, vysvětlivky, než hotová řešení. Taková metoda posiluje samostatnost.</a:t>
            </a:r>
          </a:p>
          <a:p>
            <a:r>
              <a:rPr lang="cs-CZ" dirty="0"/>
              <a:t>Učitel by měl poskytovat žákům podporu při seznamování se zdrojovými materiály. Měl by srozumitelně vysvětlit názvosloví nebo uvést, kde lze tyto vysvětlivky najít. Může také poskytnout pomoc při třídění materiálu - na zbytečný a nezbytný k realizaci (především slabší žáci mohou z tohoto hlediska potřebovat podporu).</a:t>
            </a:r>
          </a:p>
          <a:p>
            <a:r>
              <a:rPr lang="cs-CZ" dirty="0"/>
              <a:t>Učitel může požádat žáky, aby přinesli různé výtvarné materiály, které budou potřebovat k vytvoření alba, nebo je zajistit sám.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180978" cy="98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344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2040201"/>
            <a:ext cx="5904656" cy="894286"/>
          </a:xfrm>
        </p:spPr>
        <p:txBody>
          <a:bodyPr/>
          <a:lstStyle/>
          <a:p>
            <a:pPr algn="ctr"/>
            <a:r>
              <a:rPr lang="cs-CZ" sz="2800" dirty="0"/>
              <a:t>PŘÍRUČKA PRO UČITELE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996952"/>
            <a:ext cx="8712968" cy="3744417"/>
          </a:xfrm>
        </p:spPr>
        <p:txBody>
          <a:bodyPr>
            <a:normAutofit/>
          </a:bodyPr>
          <a:lstStyle/>
          <a:p>
            <a:r>
              <a:rPr lang="cs-CZ" sz="1400" dirty="0"/>
              <a:t>Doba na realizaci projektu by měla být uzpůsobena možnostem žáků. Není shora daná.</a:t>
            </a:r>
          </a:p>
          <a:p>
            <a:r>
              <a:rPr lang="cs-CZ" sz="1400" dirty="0"/>
              <a:t>Vytvořená alba a plakát (nebo plakáty) lze využít k zorganizování výstavy propagující ochranu vzduchu a vody, nebo zorganizování kampaně propagující ochranu životního prostředí na území školy (sami žáci).  (Tato aktivita by měla mít vliv na zvýšení hodnocení chování)</a:t>
            </a:r>
          </a:p>
          <a:p>
            <a:r>
              <a:rPr lang="cs-CZ" sz="1400" dirty="0"/>
              <a:t>Učitel může uzpůsobit stupnici hodnocení možnostem třídního kolektivu.</a:t>
            </a:r>
          </a:p>
          <a:p>
            <a:r>
              <a:rPr lang="cs-CZ" sz="1400" dirty="0"/>
              <a:t>Po prezentaci alb by měl učitel shrnout získané znalosti prostřednictvím získání odpovědí na dvě otázky související s hrdinkou povídky: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400" dirty="0"/>
              <a:t>Proč Mila nemohla normálně dýchat a napít se vody? Proč utekla z naší planety?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400" dirty="0"/>
              <a:t>Co bychom měli udělat, aby se chtěla vrátit a zůstat s námi déle?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39"/>
            <a:ext cx="3210669" cy="99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8EACC61-D4D1-463E-AE12-BD33B69CC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8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76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8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5113" cy="924475"/>
          </a:xfrm>
        </p:spPr>
        <p:txBody>
          <a:bodyPr/>
          <a:lstStyle/>
          <a:p>
            <a:pPr algn="ctr"/>
            <a:r>
              <a:rPr lang="cs-CZ"/>
              <a:t>ÚVOD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234938"/>
            <a:ext cx="7125112" cy="4051437"/>
          </a:xfrm>
        </p:spPr>
        <p:txBody>
          <a:bodyPr/>
          <a:lstStyle/>
          <a:p>
            <a:pPr lvl="0"/>
            <a:r>
              <a:rPr lang="cs-CZ" dirty="0"/>
              <a:t>Odpovědi na tyto otázky dostanete během realizace tohoto projektu. Bude do VAŠE PRÁCE, sami vyhledáte informace a najdete řešení hádanky: </a:t>
            </a:r>
            <a:r>
              <a:rPr lang="cs-CZ" b="1" dirty="0"/>
              <a:t>proč host z jiné planety tak rychle utekl. </a:t>
            </a:r>
            <a:endParaRPr lang="cs-CZ" dirty="0"/>
          </a:p>
          <a:p>
            <a:r>
              <a:rPr lang="cs-CZ" dirty="0"/>
              <a:t>Dozvíte se, co bychom měli udělat, aby se chtěla vrátit a zůstat s námi déle? Aby lidé nemuseli hledat jiné místo pro život. </a:t>
            </a:r>
          </a:p>
          <a:p>
            <a:r>
              <a:rPr lang="cs-CZ" dirty="0"/>
              <a:t>Pochopíte, proč budou tyto činnosti tak důležité nejen pro mimozemšťanku </a:t>
            </a:r>
            <a:r>
              <a:rPr lang="cs-CZ" dirty="0" err="1"/>
              <a:t>Milu</a:t>
            </a:r>
            <a:r>
              <a:rPr lang="cs-CZ" dirty="0"/>
              <a:t>, ale také pro nás samotné.</a:t>
            </a:r>
          </a:p>
          <a:p>
            <a:pPr lvl="0"/>
            <a:r>
              <a:rPr lang="cs-CZ" b="1" dirty="0"/>
              <a:t>Povzbudíte jiné k zavádění změn na Zemi </a:t>
            </a:r>
            <a:r>
              <a:rPr lang="cs-CZ" dirty="0"/>
              <a:t>a budete odborníky v této oblasti.</a:t>
            </a:r>
          </a:p>
          <a:p>
            <a:endParaRPr lang="cs-C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87"/>
            <a:ext cx="899592" cy="8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70" y="5013176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9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ÚVOD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Díky své práci si uvědomíte reálná (=skutečná) rizika pro lidstvo, jaká s sebou přináší znečištění vzduchu a vody.</a:t>
            </a:r>
          </a:p>
          <a:p>
            <a:endParaRPr lang="cs-CZ" dirty="0"/>
          </a:p>
          <a:p>
            <a:r>
              <a:rPr lang="cs-CZ"/>
              <a:t>Pochopíte, že na vás samých záleží zlepšení kvality života obyvatel Země.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/>
              <a:t>Bude chtít ovlivnit činnosti jiných osob prostřednictvím učení, jak mohou chránit prostředí.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603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661248"/>
            <a:ext cx="993970" cy="7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20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ZADÁNÍ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052736"/>
            <a:ext cx="712511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cs-CZ"/>
              <a:t>VAŠÍM ÚKOLEM BUDE: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9985444"/>
              </p:ext>
            </p:extLst>
          </p:nvPr>
        </p:nvGraphicFramePr>
        <p:xfrm>
          <a:off x="611560" y="1844824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>
            <a:off x="5148064" y="2564904"/>
            <a:ext cx="187220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1763688" y="2348880"/>
            <a:ext cx="165618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0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cs-CZ"/>
              <a:t>ČÁST I</a:t>
            </a:r>
          </a:p>
          <a:p>
            <a:r>
              <a:rPr lang="cs-CZ"/>
              <a:t>Budete rozděleni do dvou skupin: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5489086"/>
              </p:ext>
            </p:extLst>
          </p:nvPr>
        </p:nvGraphicFramePr>
        <p:xfrm>
          <a:off x="755576" y="2060848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75856" y="519005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Budete mít za úkol vytvořit album týkající se znečištění vzduchu </a:t>
            </a:r>
            <a:endParaRPr lang="cs-CZ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00192" y="2878280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Budete mít za úkol vytvořit album týkající se znečištění vody </a:t>
            </a:r>
            <a:endParaRPr lang="cs-CZ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8680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r>
              <a:t/>
            </a:r>
            <a:br/>
            <a:r>
              <a:rPr lang="cs-CZ" sz="2000" dirty="0"/>
              <a:t>ČÁST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Budete společně tvořit propagační PLAKÁT, čili vybízející ostatní k ochraně životního prostředí - aby nebyl znečištěný vzduch a voda*</a:t>
            </a:r>
          </a:p>
        </p:txBody>
      </p:sp>
      <p:sp>
        <p:nvSpPr>
          <p:cNvPr id="4" name="Pięciokąt foremny 3"/>
          <p:cNvSpPr/>
          <p:nvPr/>
        </p:nvSpPr>
        <p:spPr>
          <a:xfrm>
            <a:off x="1934879" y="1700808"/>
            <a:ext cx="4824536" cy="302433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VŠICHNI SPOLEČNĚ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* </a:t>
            </a:r>
            <a:r>
              <a:rPr lang="cs-CZ" sz="1200" dirty="0"/>
              <a:t>Přípustné je vytvoření dvou plakátů - jeden na ochranu vody, druhý na ochranu vzduchu</a:t>
            </a:r>
            <a:r>
              <a:rPr lang="cs-CZ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88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Rozdělte se do dvou skupin</a:t>
            </a:r>
          </a:p>
          <a:p>
            <a:pPr marL="0" indent="0">
              <a:buNone/>
            </a:pPr>
            <a:r>
              <a:rPr lang="cs-CZ" dirty="0"/>
              <a:t> (v případě potřeby Vám učitel pomůže s rozdělováním do skupin).</a:t>
            </a:r>
          </a:p>
          <a:p>
            <a:r>
              <a:rPr lang="cs-CZ" dirty="0"/>
              <a:t>Každá skupina si zvolí svého lídra*, který rozděluje úkoly mezi ostatní členy skupiny.</a:t>
            </a:r>
          </a:p>
          <a:p>
            <a:r>
              <a:rPr lang="cs-CZ" dirty="0"/>
              <a:t>Lídr musí dobře rozdělit úkoly, aby v albu byly:</a:t>
            </a:r>
          </a:p>
          <a:p>
            <a:pPr>
              <a:buFontTx/>
              <a:buChar char="-"/>
            </a:pPr>
            <a:r>
              <a:rPr lang="cs-CZ" dirty="0"/>
              <a:t>informace o druhu znečištění,</a:t>
            </a:r>
          </a:p>
          <a:p>
            <a:pPr>
              <a:buFontTx/>
              <a:buChar char="-"/>
            </a:pPr>
            <a:r>
              <a:rPr lang="cs-CZ" dirty="0"/>
              <a:t>informace o efektech znečištění,</a:t>
            </a:r>
          </a:p>
          <a:p>
            <a:pPr>
              <a:buFontTx/>
              <a:buChar char="-"/>
            </a:pPr>
            <a:r>
              <a:rPr lang="cs-CZ" dirty="0"/>
              <a:t>informace o předcházení znečištění.</a:t>
            </a:r>
          </a:p>
          <a:p>
            <a:pPr marL="0" indent="0">
              <a:buNone/>
            </a:pPr>
            <a:r>
              <a:rPr lang="cs-CZ" dirty="0"/>
              <a:t>Lídr kontroluje, zda všichni členové skupiny pochopili své úkoly. Pokud ne, snaží se je vysvětlit (sám nebo za pomoci učitele)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* LÍDRA může vybrat učitel.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671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6928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1273</TotalTime>
  <Words>2128</Words>
  <Application>Microsoft Office PowerPoint</Application>
  <PresentationFormat>Pokaz na ekranie (4:3)</PresentationFormat>
  <Paragraphs>335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Courier New</vt:lpstr>
      <vt:lpstr>Times New Roman</vt:lpstr>
      <vt:lpstr>Trebuchet MS</vt:lpstr>
      <vt:lpstr>Verdana</vt:lpstr>
      <vt:lpstr>Wingdings</vt:lpstr>
      <vt:lpstr>Wingdings 2</vt:lpstr>
      <vt:lpstr>Spring</vt:lpstr>
      <vt:lpstr>OCHRANA ŽIVOTNÍHO PROSTŘEDÍ</vt:lpstr>
      <vt:lpstr>OBSAH</vt:lpstr>
      <vt:lpstr> ÚVOD</vt:lpstr>
      <vt:lpstr>ÚVOD</vt:lpstr>
      <vt:lpstr>ÚVOD</vt:lpstr>
      <vt:lpstr>ZADÁNÍ</vt:lpstr>
      <vt:lpstr>PROCES</vt:lpstr>
      <vt:lpstr>PROCES ČÁST II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ZDROJE</vt:lpstr>
      <vt:lpstr>ZDROJE</vt:lpstr>
      <vt:lpstr>HODNOCENÍ</vt:lpstr>
      <vt:lpstr>HODNOCENÍ</vt:lpstr>
      <vt:lpstr>HODNOCENÍ</vt:lpstr>
      <vt:lpstr>HODNOCENÍ BODOVÁNÍ</vt:lpstr>
      <vt:lpstr>VÝSLEDKY</vt:lpstr>
      <vt:lpstr>VÝSLEDKY</vt:lpstr>
      <vt:lpstr>PŘÍRUČKA PRO UČITELE</vt:lpstr>
      <vt:lpstr>PŘÍRUČKA PRO UČITELE</vt:lpstr>
      <vt:lpstr>PŘÍRUČKA PRO UČITELE</vt:lpstr>
      <vt:lpstr>PŘÍRUČKA PRO UČITELE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ŚRODOWISKA</dc:title>
  <dc:creator>Joanna Wronka</dc:creator>
  <cp:lastModifiedBy>Anna Basta</cp:lastModifiedBy>
  <cp:revision>75</cp:revision>
  <dcterms:created xsi:type="dcterms:W3CDTF">2017-06-05T12:02:22Z</dcterms:created>
  <dcterms:modified xsi:type="dcterms:W3CDTF">2020-01-14T13:46:41Z</dcterms:modified>
</cp:coreProperties>
</file>