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63" r:id="rId12"/>
    <p:sldId id="264" r:id="rId13"/>
    <p:sldId id="265" r:id="rId14"/>
    <p:sldId id="276" r:id="rId15"/>
    <p:sldId id="266" r:id="rId16"/>
    <p:sldId id="277" r:id="rId17"/>
    <p:sldId id="267" r:id="rId18"/>
    <p:sldId id="268" r:id="rId19"/>
    <p:sldId id="27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k.pl/wypracowania/pozosta%C5%82e/wos/16981czym_jest_dla_mnie_ma%C5%82a_ojczyzna.html" TargetMode="External"/><Relationship Id="rId2" Type="http://schemas.openxmlformats.org/officeDocument/2006/relationships/hyperlink" Target="http://eszkola.pl/wos/mala-ojczyzna-448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Patriotyzm_lokaln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798285"/>
            <a:ext cx="6400800" cy="1752600"/>
          </a:xfrm>
        </p:spPr>
        <p:txBody>
          <a:bodyPr>
            <a:normAutofit/>
          </a:bodyPr>
          <a:lstStyle/>
          <a:p>
            <a:r>
              <a:rPr lang="pl-PL" b="1" dirty="0"/>
              <a:t>Web Quest przeznaczony dla uczniów gimnazjum w ramach zajęć z wiedzy o społeczeństwie z uczniami z dysfunkcją słuchu</a:t>
            </a:r>
          </a:p>
          <a:p>
            <a:pPr algn="l"/>
            <a:r>
              <a:rPr lang="pl-PL" b="1" dirty="0">
                <a:solidFill>
                  <a:srgbClr val="FFFF00"/>
                </a:solidFill>
              </a:rPr>
              <a:t>Opracowała: Maria Smorąg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78410"/>
            <a:ext cx="7772400" cy="1752600"/>
          </a:xfrm>
        </p:spPr>
        <p:txBody>
          <a:bodyPr/>
          <a:lstStyle/>
          <a:p>
            <a:r>
              <a:rPr lang="pl-PL" dirty="0"/>
              <a:t>Moja Mała Ojczyzna</a:t>
            </a:r>
          </a:p>
        </p:txBody>
      </p:sp>
      <p:pic>
        <p:nvPicPr>
          <p:cNvPr id="1026" name="Picture 2" descr="Znalezione obrazy dla zapytania ma&amp;lstrok;a ojczyzna gmina ob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71" y="2096688"/>
            <a:ext cx="20179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08" y="4415444"/>
            <a:ext cx="170526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EC3AC3C-E60A-4D76-BF4B-45FDA54BB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plan pracy: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8948196"/>
              </p:ext>
            </p:extLst>
          </p:nvPr>
        </p:nvGraphicFramePr>
        <p:xfrm>
          <a:off x="301625" y="1527175"/>
          <a:ext cx="850423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II/III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TYDZIEŃ PRACY: (przygotowanie</a:t>
                      </a:r>
                      <a:r>
                        <a:rPr lang="pl-PL" baseline="0" dirty="0"/>
                        <a:t> prezentacji można wydłużyć do dwóch tygodni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 Przedstawienie</a:t>
                      </a:r>
                      <a:r>
                        <a:rPr lang="pl-PL" baseline="0" dirty="0"/>
                        <a:t> swojej prezentacji multimedialnej na forum klasy, przez wszystkich uczniów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68960"/>
              </p:ext>
            </p:extLst>
          </p:nvPr>
        </p:nvGraphicFramePr>
        <p:xfrm>
          <a:off x="301625" y="3068960"/>
          <a:ext cx="8496944" cy="310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2178">
                <a:tc>
                  <a:txBody>
                    <a:bodyPr/>
                    <a:lstStyle/>
                    <a:p>
                      <a:r>
                        <a:rPr lang="pl-PL" dirty="0"/>
                        <a:t>III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TYDZIEŃ PRACY: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2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Przygotowywanie plakatów na wystawę plastyczną – uczniowie mogą korzystać z wydrukowanych slajdów ze swojej prezentacji multimedialnych, lub stworzyć</a:t>
                      </a:r>
                      <a:r>
                        <a:rPr lang="pl-PL" baseline="0" dirty="0"/>
                        <a:t> nowy plakat wykorzystując jedynie swój talent plastyczny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Zorganizowanie wystawy plastycznej na terenie szkoły.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Można również rozszerzyć akcję „ Moja mała Ojczyzna” jako konkurs szkolny dla wszystkich uczniów.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Plakat może być wykonany dowolną techniką.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Wielkość plakatu min. format </a:t>
                      </a:r>
                      <a:r>
                        <a:rPr lang="pl-PL" dirty="0" err="1"/>
                        <a:t>A3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http://eszkola.pl/wos/mala-ojczyzna-4481.html</a:t>
            </a:r>
            <a:endParaRPr lang="pl-PL" dirty="0"/>
          </a:p>
          <a:p>
            <a:r>
              <a:rPr lang="pl-PL" dirty="0">
                <a:hlinkClick r:id="rId3"/>
              </a:rPr>
              <a:t>https://www.bryk.pl/wypracowania/pozosta%C5%82e/wos/16981czym_jest_dla_mnie_ma%C5%82a_ojczyzna.html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https://pl.wikipedia.org/wiki/Patriotyzm_lokalny</a:t>
            </a:r>
            <a:endParaRPr lang="pl-PL" dirty="0"/>
          </a:p>
          <a:p>
            <a:r>
              <a:rPr lang="pl-PL" dirty="0"/>
              <a:t>W celu uzyskania konkretnych informacji o swoim regionie uczniowie powinni wpisać w wyszukiwarkę internetową nazwę swojej gminy lub powiatu i wybrać najważniejsze informacje, obrazy związane z tematyką</a:t>
            </a:r>
          </a:p>
          <a:p>
            <a:r>
              <a:rPr lang="pl-PL" dirty="0"/>
              <a:t>Ważnym źródłem informacji będą rozmowy z dziadkami, rodzicami, pamiątki rodzinne, albumy</a:t>
            </a:r>
          </a:p>
        </p:txBody>
      </p:sp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9927214"/>
              </p:ext>
            </p:extLst>
          </p:nvPr>
        </p:nvGraphicFramePr>
        <p:xfrm>
          <a:off x="301625" y="1527175"/>
          <a:ext cx="850423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 część zadania - </a:t>
                      </a:r>
                    </a:p>
                    <a:p>
                      <a:r>
                        <a:rPr lang="pl-PL" b="1" dirty="0"/>
                        <a:t>zawartość merytoryczna</a:t>
                      </a:r>
                      <a:r>
                        <a:rPr lang="pl-PL" b="1" baseline="0" dirty="0"/>
                        <a:t> prezentacji  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Informacja niepełna, często nie na temat. Wykorzystanie powierzchowne tylko jednego rodzaju źródła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Opracowanie wszystkich zagadnień zgodnie z tematem. Wykorzystanie różnorodnych źródeł ale powierzchownie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Wyczerpujące opracowanie tematu. Pełne wykorzystanie podanych źródeł oraz innych informacji.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część zadania - </a:t>
                      </a:r>
                    </a:p>
                    <a:p>
                      <a:r>
                        <a:rPr lang="pl-PL" b="1" dirty="0"/>
                        <a:t>wrażenia wizualne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Złe rozplanowanie elementów na slajdzie</a:t>
                      </a:r>
                      <a:r>
                        <a:rPr lang="pl-PL" baseline="0" dirty="0"/>
                        <a:t> lub plakacie</a:t>
                      </a:r>
                      <a:r>
                        <a:rPr lang="pl-PL" dirty="0"/>
                        <a:t>. Słabo czytelna praca, nieestetyczna.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Treść poprawnie rozmieszczona. Odpowiednia ilość slajdów, praca czytelna.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Przejrzysta, czytelna, estetyczna praca. Treść uporządkowana. Odpowiednio dobrane elementy graficzne. 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5918661"/>
              </p:ext>
            </p:extLst>
          </p:nvPr>
        </p:nvGraphicFramePr>
        <p:xfrm>
          <a:off x="301625" y="1527175"/>
          <a:ext cx="8504236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część zadania - </a:t>
                      </a:r>
                    </a:p>
                    <a:p>
                      <a:r>
                        <a:rPr lang="pl-PL" b="1" dirty="0"/>
                        <a:t>pokaz</a:t>
                      </a:r>
                      <a:r>
                        <a:rPr lang="pl-PL" b="1" baseline="0" dirty="0"/>
                        <a:t> - prezentacji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tylko przeczytana (zamigana)przez ucznia, słaba znajomość</a:t>
                      </a:r>
                      <a:r>
                        <a:rPr lang="pl-PL" baseline="0" dirty="0"/>
                        <a:t> tematu, słownictwa. Brak odpowiedzi na pytania nauczyciela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częściowo przeczytana, częściowo samodzielnie</a:t>
                      </a:r>
                      <a:r>
                        <a:rPr lang="pl-PL" baseline="0" dirty="0"/>
                        <a:t> powiedziana (zamigana). Słabe odpowiedzi na pytania nauczyciela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przedstawiona samodzielnie, duża</a:t>
                      </a:r>
                      <a:r>
                        <a:rPr lang="pl-PL" baseline="0" dirty="0"/>
                        <a:t> znajomość tematu. Umiejętność odpowiedzi na pytania nauczyciela dotyczące prezentowanej tematyki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 część</a:t>
                      </a:r>
                      <a:r>
                        <a:rPr lang="pl-PL" b="1" baseline="0" dirty="0"/>
                        <a:t> zadania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/>
                        <a:t>Wykonanie plakatu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baseline="0" dirty="0"/>
                        <a:t>(w tej części zadania punkty przyznajemy biorąc pod uwagę zaangażowanie uczniów i ich indywidualne możliwości.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Niewielkie zaangażowanie ucznia</a:t>
                      </a:r>
                      <a:r>
                        <a:rPr lang="pl-PL" baseline="0" dirty="0"/>
                        <a:t> w pracę</a:t>
                      </a:r>
                      <a:r>
                        <a:rPr lang="pl-PL" dirty="0"/>
                        <a:t>, przyklejenie tylko slajdów z prezentacji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Średnie</a:t>
                      </a:r>
                      <a:r>
                        <a:rPr lang="pl-PL" baseline="0" dirty="0"/>
                        <a:t> zaangażowanie ucznia w pracę. Plakat wykonany w większości poprzez przyklejenie slajdów, z elementami własnych rysunków, zdjęć.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Duże zaangażowanie ucznia w pracę.  Plakat</a:t>
                      </a:r>
                      <a:r>
                        <a:rPr lang="pl-PL" baseline="0" dirty="0"/>
                        <a:t> przemyślany, z dużym nakładem pracy własnej ucznia np. poprzez wykonanie własnych rysunków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–</a:t>
            </a:r>
            <a:r>
              <a:rPr lang="pl-PL" dirty="0">
                <a:solidFill>
                  <a:srgbClr val="FF0000"/>
                </a:solidFill>
              </a:rPr>
              <a:t> ocena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0138042"/>
              </p:ext>
            </p:extLst>
          </p:nvPr>
        </p:nvGraphicFramePr>
        <p:xfrm>
          <a:off x="301625" y="1527177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3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PUNKTY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OCENA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Niedostateczna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Dopuszczająca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Bardzo 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Celująca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Projekt ten pozwolił wam lepiej poznać pojęcie Małej Ojczyzny</a:t>
            </a:r>
          </a:p>
          <a:p>
            <a:r>
              <a:rPr lang="pl-PL" dirty="0"/>
              <a:t>Utrwaliliście sobie nazwę gminy, powiatu, województwa których jesteście mieszkańcami</a:t>
            </a:r>
          </a:p>
          <a:p>
            <a:r>
              <a:rPr lang="pl-PL" dirty="0"/>
              <a:t>Dowiedzieliście się jak bliska jest wam Mała Ojczyzna i jak wiele was z nią łączy</a:t>
            </a:r>
          </a:p>
          <a:p>
            <a:r>
              <a:rPr lang="pl-PL" dirty="0"/>
              <a:t>Mogliście w swoich prezentacjach, plakatach przedstawić to z czego jesteście dumni, co warto zobaczyć w waszych Małych Ojczyznach, jak bardzo jesteście związani z tym regionem</a:t>
            </a:r>
          </a:p>
          <a:p>
            <a:r>
              <a:rPr lang="pl-PL" dirty="0"/>
              <a:t>Mieliście okazję porozmawiać z waszymi bliskimi o tym za co kochają swoje miejsce urodzenia.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Poznaliście lepiej i zrozumieliście sens pamiątek rodzinnych, jak ważne są one w kultywowaniu tradycji.</a:t>
            </a:r>
          </a:p>
          <a:p>
            <a:r>
              <a:rPr lang="pl-PL" dirty="0"/>
              <a:t>Prezentując swoje zadania poznaliście zasady autoprezentacji oraz umiejętności występów publicznych</a:t>
            </a:r>
          </a:p>
          <a:p>
            <a:r>
              <a:rPr lang="pl-PL" dirty="0"/>
              <a:t>Poznaliście źródła internetowe z których mogliście wyczytać dodatkowe informacje o waszym regionie, o których nie wiedzieliście.</a:t>
            </a:r>
          </a:p>
          <a:p>
            <a:r>
              <a:rPr lang="pl-PL" dirty="0"/>
              <a:t>Nauczyliście się jak bezpiecznie i w odpowiedni sposób korzystać ze źródeł internetowych</a:t>
            </a:r>
          </a:p>
          <a:p>
            <a:r>
              <a:rPr lang="pl-PL" dirty="0"/>
              <a:t>Poznaliście zasady współpracy w grupie, dobrej komunikacji oraz dyskusji, co nie jest łatwe gdy każdy chce wyrazić swoje zdanie</a:t>
            </a:r>
          </a:p>
        </p:txBody>
      </p:sp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500" dirty="0"/>
              <a:t>1. Przed rozpoczęciem projektu, należy dokładnie zapoznać uczniów z treścią zadań, dostosowując sposób komunikacji do możliwości uczniów.</a:t>
            </a:r>
          </a:p>
          <a:p>
            <a:pPr marL="0" indent="0">
              <a:buNone/>
            </a:pPr>
            <a:endParaRPr lang="pl-PL" sz="4500" dirty="0"/>
          </a:p>
          <a:p>
            <a:pPr marL="0" indent="0">
              <a:buNone/>
            </a:pPr>
            <a:r>
              <a:rPr lang="pl-PL" sz="4500" dirty="0"/>
              <a:t>2. Należy zapoznać uczniów z zasadami bezpiecznego korzystania z Internetu. Nauczyciel powinien z uczniami przejrzeć źródła internetowe, pomagając w ich zrozumieniu.</a:t>
            </a:r>
          </a:p>
          <a:p>
            <a:pPr marL="0" indent="0">
              <a:buNone/>
            </a:pPr>
            <a:endParaRPr lang="pl-PL" sz="4500" dirty="0"/>
          </a:p>
          <a:p>
            <a:pPr marL="0" indent="0">
              <a:buNone/>
            </a:pPr>
            <a:r>
              <a:rPr lang="pl-PL" sz="4500" dirty="0"/>
              <a:t>3. W tworzeniu prezentacji mogą uczniom pomagać rodzice, zwłaszcza w przeglądnięciu stron internetowych swojego regionu lub dopisaniu informacji dotyczących tradycji rodzinnych, pamiątek związanych z regionem.</a:t>
            </a:r>
          </a:p>
          <a:p>
            <a:pPr marL="0" indent="0">
              <a:buNone/>
            </a:pPr>
            <a:endParaRPr lang="pl-PL" sz="4500" dirty="0"/>
          </a:p>
          <a:p>
            <a:pPr marL="0" indent="0">
              <a:buNone/>
            </a:pPr>
            <a:r>
              <a:rPr lang="pl-PL" sz="4500" dirty="0"/>
              <a:t>4. Nauczyciel może sam zdecydować o formie  prezentacji projektu. Forma prezentacji musi uwzględniać możliwości indywidualne uczniów. </a:t>
            </a:r>
          </a:p>
          <a:p>
            <a:pPr marL="0" indent="0">
              <a:buNone/>
            </a:pPr>
            <a:endParaRPr lang="pl-PL" sz="4500" dirty="0"/>
          </a:p>
          <a:p>
            <a:pPr marL="0" indent="0">
              <a:buNone/>
            </a:pPr>
            <a:r>
              <a:rPr lang="pl-PL" sz="4500" dirty="0"/>
              <a:t>5. Uczniowie przystępując do drugiej części zadania powinni mieć przygotowane pomoce do wykonania plakatu: wydruk slajdów z prezentacji, kartony, pisaki, zdjęcia. Plakat powinien być wykonany na zajęciach szkolnych.</a:t>
            </a:r>
          </a:p>
        </p:txBody>
      </p:sp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800" dirty="0"/>
              <a:t>5. Uczniowie przystępując do drugiej części zadania powinni mieć przygotowane pomoce do wykonania plakatu: wydruk slajdów z prezentacji, kartony, pisaki, zdjęcia. Plakat powinien być wykonany na zajęciach szkolnych.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6. Na realizację projektu powinna być przeznaczone ok. 3 – 4 tygodnie. Na pierwszych zajęciach – omówienie projektu, zadań, przeglądnięcie stron internetowych. Następnie uczniowie powinni mieć tydzień lub dwa na przygotowanie prezentacji.</a:t>
            </a:r>
          </a:p>
          <a:p>
            <a:pPr marL="0" indent="0">
              <a:buNone/>
            </a:pPr>
            <a:r>
              <a:rPr lang="pl-PL" sz="2800" dirty="0"/>
              <a:t>Kolejne zajęcia – prezentacja swoich projektów. Na ostatnich zajęciach przygotowanie plakatów na wystawę. Zorganizowanie wystawy prac plastycznych.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7. Nauczyciel powinien namówić uczniów do prezentacji swoich prac w postaci wystawy na terenie szkoły lub klasopracowni.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34400" cy="758952"/>
          </a:xfrm>
        </p:spPr>
        <p:txBody>
          <a:bodyPr/>
          <a:lstStyle/>
          <a:p>
            <a:r>
              <a:rPr lang="pl-PL" dirty="0"/>
              <a:t>Poradnik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7982" y="3068960"/>
            <a:ext cx="8503920" cy="348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/>
              <a:t>8. Nauczyciele realizujący projekt w innych państwach (Węgry, Czechy, Słowacja) powinni dostosować treści zadań (np. inny podział terytorialny państwa) do swoich potrzeb.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r>
              <a:rPr lang="pl-PL" sz="1900" dirty="0"/>
              <a:t>9. Praca indywidualną uczniowie powinni wykonać w domu z pomocą rodziców, opiekunów.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r>
              <a:rPr lang="pl-PL" sz="1900" dirty="0"/>
              <a:t>10. Oceniając pracę  plastyczną uczniów, nauczyciel powinien w przypadku uczniów z dodatkowymi dysfunkcjami, wziąć pod uwagę ich zaangażowanie w pracę.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EF63C7A-FD88-4246-8F88-F4EBD586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" y="21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04" y="627102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Wprowadzenie </a:t>
            </a:r>
          </a:p>
          <a:p>
            <a:pPr marL="0" indent="0">
              <a:buNone/>
            </a:pPr>
            <a:r>
              <a:rPr lang="pl-PL" dirty="0"/>
              <a:t>2. Zadania</a:t>
            </a:r>
          </a:p>
          <a:p>
            <a:pPr marL="0" indent="0">
              <a:buNone/>
            </a:pPr>
            <a:r>
              <a:rPr lang="pl-PL" dirty="0"/>
              <a:t>3. Proces</a:t>
            </a:r>
          </a:p>
          <a:p>
            <a:pPr marL="0" indent="0">
              <a:buNone/>
            </a:pPr>
            <a:r>
              <a:rPr lang="pl-PL" dirty="0"/>
              <a:t>4. Źródła</a:t>
            </a:r>
          </a:p>
          <a:p>
            <a:pPr marL="0" indent="0">
              <a:buNone/>
            </a:pPr>
            <a:r>
              <a:rPr lang="pl-PL" dirty="0"/>
              <a:t>5. Ewaluacja</a:t>
            </a:r>
          </a:p>
          <a:p>
            <a:pPr marL="0" indent="0">
              <a:buNone/>
            </a:pPr>
            <a:r>
              <a:rPr lang="pl-PL" dirty="0"/>
              <a:t>6. Konkluzja</a:t>
            </a:r>
          </a:p>
          <a:p>
            <a:pPr marL="0" indent="0">
              <a:buNone/>
            </a:pPr>
            <a:r>
              <a:rPr lang="pl-PL" dirty="0"/>
              <a:t>7. Poradnik dla nauczyciela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700808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Wspęp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Przeczytajcie poniższe cytaty, mówią one bowiem o tematyce naszego projektu:</a:t>
            </a:r>
          </a:p>
          <a:p>
            <a:r>
              <a:rPr lang="pl-PL" dirty="0"/>
              <a:t>„</a:t>
            </a:r>
            <a:r>
              <a:rPr lang="pl-PL" i="1" dirty="0">
                <a:solidFill>
                  <a:srgbClr val="C00000"/>
                </a:solidFill>
              </a:rPr>
              <a:t>Każdy ma swoje miejsce ulubione w dzieciństwie. To jest ojczyzna duszy.”/</a:t>
            </a:r>
            <a:r>
              <a:rPr lang="pl-PL" dirty="0">
                <a:solidFill>
                  <a:srgbClr val="C00000"/>
                </a:solidFill>
              </a:rPr>
              <a:t>Stefan Żeromski/</a:t>
            </a: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</a:endParaRPr>
          </a:p>
          <a:p>
            <a:r>
              <a:rPr lang="pl-PL" i="1" dirty="0">
                <a:solidFill>
                  <a:srgbClr val="C00000"/>
                </a:solidFill>
              </a:rPr>
              <a:t>„Żadne miejsce nie powinno być dla ciebie milsze od ojczyzny.”/</a:t>
            </a:r>
            <a:r>
              <a:rPr lang="pl-PL" dirty="0">
                <a:solidFill>
                  <a:srgbClr val="C00000"/>
                </a:solidFill>
              </a:rPr>
              <a:t>Cyceron/</a:t>
            </a:r>
          </a:p>
          <a:p>
            <a:pPr marL="0" indent="0">
              <a:buNone/>
            </a:pPr>
            <a:r>
              <a:rPr lang="pl-PL" dirty="0"/>
              <a:t>Takich cytatów jest wiele w literaturze, ale każde z nich ma na celu pokazanie jak ważna jest dla nas nasz Ojczyzna – ta duża czyli państwo i ta mała, czyli nasze miejsce urodzenia, region.</a:t>
            </a:r>
          </a:p>
        </p:txBody>
      </p:sp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Czym jest „Mała Ojczyzna”?</a:t>
            </a:r>
          </a:p>
          <a:p>
            <a:r>
              <a:rPr lang="pl-PL" dirty="0"/>
              <a:t>Każdy z nas oprócz tego, że ma wielką Ojczyznę – Polskę (lub inne państwo), jest też częścią małej Ojczyzny czyli swojej gminy (regionu) - miasta, wsi w którym urodził się i z którym jest bardzo związany.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Łączy nas nie tylko geograficznie określone miejsce zamieszkania, lecz także myśli, pragnienia, marzenia związane z naszym regionem. Jesteśmy dumni z lokalnych zwyczajów i tradycji, które pragniemy ciągle poznawać i kultywować je, przekazując następnym pokoleniom.</a:t>
            </a:r>
          </a:p>
        </p:txBody>
      </p:sp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Celem tych zajęć będzie lepsze poznanie Waszej Małej Ojczyzny oraz zareklamowanie jej – pokażecie z czego jesteście dumni i dlaczego warto odwiedzić Waszą gminę, region.</a:t>
            </a:r>
          </a:p>
        </p:txBody>
      </p:sp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Wasze zadanie będzie składało się z dwóch części. Pierwszą część zadania, każdy z was wykona indywidualnie, tworząc prezentację multimedialną. W drugiej części zadania będziecie pracować całą klasą, tworząc wystawę plastyczną waszych prac.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Część I zadania:</a:t>
            </a:r>
          </a:p>
          <a:p>
            <a:pPr marL="0" indent="0">
              <a:buNone/>
            </a:pPr>
            <a:r>
              <a:rPr lang="pl-PL" dirty="0"/>
              <a:t>Każdy z was będzie musiał wykonać prezentację multimedialną, w której zareklamujecie swoją „Mała Ojczyznę”.  W prezentacji powinniście pokazać symbole swojego regionu i je omówić, wyjaśnić związki łączące losy mojej rodziny z miejscem zamieszkania, wymienić miejsca w regionie, które turysta koniecznie powinien odwiedzić.</a:t>
            </a:r>
          </a:p>
          <a:p>
            <a:pPr marL="0" indent="0">
              <a:buNone/>
            </a:pPr>
            <a:r>
              <a:rPr lang="pl-PL" b="1" dirty="0"/>
              <a:t>II część </a:t>
            </a:r>
            <a:r>
              <a:rPr lang="pl-PL" dirty="0"/>
              <a:t>– przygotowanie w klasie lub szkole wystawy plastycznej „ Moja Mała Ojczyzna”</a:t>
            </a:r>
          </a:p>
        </p:txBody>
      </p:sp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Część II zadania:</a:t>
            </a:r>
          </a:p>
          <a:p>
            <a:pPr marL="0" indent="0">
              <a:buNone/>
            </a:pPr>
            <a:r>
              <a:rPr lang="pl-PL" dirty="0"/>
              <a:t>Z waszych prezentacji multimedialnych, każdy z was przygotuje plakat (z wydrukowanych slajdów, zdjęć). Z waszych prac przygotujecie w klasie lub szkole wystawę plastyczną „ Moja Mała Ojczyzna”. </a:t>
            </a:r>
          </a:p>
          <a:p>
            <a:pPr marL="0" indent="0">
              <a:buNone/>
            </a:pPr>
            <a:r>
              <a:rPr lang="pl-PL" dirty="0"/>
              <a:t>Może uda wam się namówić również waszych kolegów do wykonania podobnych plakatów, tworząc wspólnie dużą wystawę prezentującą wasze ukochane miejsca, z których jesteście dumni.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plan pracy: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421284"/>
              </p:ext>
            </p:extLst>
          </p:nvPr>
        </p:nvGraphicFramePr>
        <p:xfrm>
          <a:off x="323528" y="1446426"/>
          <a:ext cx="850423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187">
                <a:tc>
                  <a:txBody>
                    <a:bodyPr/>
                    <a:lstStyle/>
                    <a:p>
                      <a:r>
                        <a:rPr lang="pl-PL" dirty="0"/>
                        <a:t>I TYDZIEŃ PRACY: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1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Zapoznanie z treścią zadania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Wybór i zapoznanie ze źródłami internetowymi</a:t>
                      </a:r>
                      <a:r>
                        <a:rPr lang="pl-PL" baseline="0" dirty="0"/>
                        <a:t> oraz innymi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Przeanalizowanie planu działania – co powinno się znaleźć w każdej prezentacji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Określenie zakresu pomocy ze strony nauczyciela, rodziców, wychowawców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Określenie zasad prezentacji swojej pracy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u="sng" dirty="0"/>
                        <a:t>Każda prezentacja powinna zawierać następujące informacje: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pl-PL" dirty="0"/>
                        <a:t>Imię</a:t>
                      </a:r>
                      <a:r>
                        <a:rPr lang="pl-PL" baseline="0" dirty="0"/>
                        <a:t> i </a:t>
                      </a:r>
                      <a:r>
                        <a:rPr lang="pl-PL" dirty="0"/>
                        <a:t>nazwisko autora.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pl-PL" dirty="0"/>
                        <a:t>Tytuł, tematykę</a:t>
                      </a:r>
                      <a:endParaRPr lang="pl-PL" u="sng" dirty="0"/>
                    </a:p>
                    <a:p>
                      <a:r>
                        <a:rPr lang="pl-PL" dirty="0"/>
                        <a:t>3. Nazwa Waszej Gminy – Powiatu – Województwa </a:t>
                      </a:r>
                    </a:p>
                    <a:p>
                      <a:r>
                        <a:rPr lang="pl-PL" dirty="0"/>
                        <a:t>4. Położenie geograficzne (jaki obszar Polski)</a:t>
                      </a:r>
                    </a:p>
                    <a:p>
                      <a:r>
                        <a:rPr lang="pl-PL" dirty="0"/>
                        <a:t>5. Podać związki łączące losy mojej rodziny z miejscem zamieszkania(od ilu pokoleń mieszka tam wasza rodzina)</a:t>
                      </a:r>
                    </a:p>
                    <a:p>
                      <a:r>
                        <a:rPr lang="pl-PL" dirty="0"/>
                        <a:t>6.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Podać nazwy miejsc, zabytków w moim regionie, które turysta koniecznie powinien odwiedzić, zobaczyć</a:t>
                      </a:r>
                    </a:p>
                    <a:p>
                      <a:r>
                        <a:rPr lang="pl-PL" dirty="0"/>
                        <a:t>7. Pokazać regionalne stroje, tradycyjne potrawy, tradycje świąteczne itp..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/>
                        <a:t>Ilustracje zawarte w prezentacji mogą być zrobione własnoręcznie przez uczniów lub mogą wykorzystać zdjęcia, pamiątki rodzinne lub znalezione w Internecie.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313</TotalTime>
  <Words>1468</Words>
  <Application>Microsoft Office PowerPoint</Application>
  <PresentationFormat>Pokaz na ekranie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Georgia</vt:lpstr>
      <vt:lpstr>Times New Roman</vt:lpstr>
      <vt:lpstr>Wingdings</vt:lpstr>
      <vt:lpstr>Wingdings 2</vt:lpstr>
      <vt:lpstr>Miejski</vt:lpstr>
      <vt:lpstr>Moja Mała Ojczyzna</vt:lpstr>
      <vt:lpstr>Spis treści:</vt:lpstr>
      <vt:lpstr>Wspęp:</vt:lpstr>
      <vt:lpstr>Prezentacja programu PowerPoint</vt:lpstr>
      <vt:lpstr>Wprowadzenie:</vt:lpstr>
      <vt:lpstr>Zadanie: </vt:lpstr>
      <vt:lpstr>Zadanie:</vt:lpstr>
      <vt:lpstr>Zadanie:</vt:lpstr>
      <vt:lpstr>Proces – plan pracy:</vt:lpstr>
      <vt:lpstr>Proces – plan pracy:</vt:lpstr>
      <vt:lpstr>Źródła:</vt:lpstr>
      <vt:lpstr>Ewaluacja:</vt:lpstr>
      <vt:lpstr>Ewaluacja:</vt:lpstr>
      <vt:lpstr>Ewaluacja – ocena:</vt:lpstr>
      <vt:lpstr>Konkluzja:</vt:lpstr>
      <vt:lpstr>Konkluzje:</vt:lpstr>
      <vt:lpstr>Poradnik dla nauczyciela:</vt:lpstr>
      <vt:lpstr>Poradnik dla nauczyciela:</vt:lpstr>
      <vt:lpstr>Poradnik dla nauczyciela: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Anna Basta</cp:lastModifiedBy>
  <cp:revision>46</cp:revision>
  <dcterms:created xsi:type="dcterms:W3CDTF">2017-03-10T17:06:48Z</dcterms:created>
  <dcterms:modified xsi:type="dcterms:W3CDTF">2020-01-15T01:09:10Z</dcterms:modified>
</cp:coreProperties>
</file>