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notesMasterIdLst>
    <p:notesMasterId r:id="rId25"/>
  </p:notesMasterIdLst>
  <p:handoutMasterIdLst>
    <p:handoutMasterId r:id="rId26"/>
  </p:handoutMasterIdLst>
  <p:sldIdLst>
    <p:sldId id="279" r:id="rId5"/>
    <p:sldId id="280" r:id="rId6"/>
    <p:sldId id="281" r:id="rId7"/>
    <p:sldId id="282" r:id="rId8"/>
    <p:sldId id="283" r:id="rId9"/>
    <p:sldId id="285" r:id="rId10"/>
    <p:sldId id="286" r:id="rId11"/>
    <p:sldId id="287" r:id="rId12"/>
    <p:sldId id="288" r:id="rId13"/>
    <p:sldId id="284" r:id="rId14"/>
    <p:sldId id="289" r:id="rId15"/>
    <p:sldId id="290" r:id="rId16"/>
    <p:sldId id="291" r:id="rId17"/>
    <p:sldId id="292" r:id="rId18"/>
    <p:sldId id="293" r:id="rId19"/>
    <p:sldId id="294" r:id="rId20"/>
    <p:sldId id="295" r:id="rId21"/>
    <p:sldId id="296" r:id="rId22"/>
    <p:sldId id="297" r:id="rId23"/>
    <p:sldId id="298" r:id="rId24"/>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80" autoAdjust="0"/>
  </p:normalViewPr>
  <p:slideViewPr>
    <p:cSldViewPr>
      <p:cViewPr varScale="1">
        <p:scale>
          <a:sx n="72" d="100"/>
          <a:sy n="72" d="100"/>
        </p:scale>
        <p:origin x="660" y="78"/>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Data — symbol zastępcz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en-US"/>
              <a:t>2016-06-24</a:t>
            </a:r>
            <a:endParaRPr/>
          </a:p>
        </p:txBody>
      </p:sp>
      <p:sp>
        <p:nvSpPr>
          <p:cNvPr id="4" name="Stopka — symbol zastępczy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5" name="Numer slajdu — symbol zastępczy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DA52D9BF-D574-4807-B36C-9E2A025BE826}" type="slidenum">
              <a:rPr/>
              <a:pPr rtl="0"/>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Data — symbol zastępczy 2"/>
          <p:cNvSpPr>
            <a:spLocks noGrp="1"/>
          </p:cNvSpPr>
          <p:nvPr>
            <p:ph type="dt"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en-US"/>
              <a:t>2016-06-24</a:t>
            </a:r>
            <a:endParaRPr/>
          </a:p>
        </p:txBody>
      </p:sp>
      <p:sp>
        <p:nvSpPr>
          <p:cNvPr id="4" name="Obraz slajdu — symbol zastępczy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a:p>
        </p:txBody>
      </p:sp>
      <p:sp>
        <p:nvSpPr>
          <p:cNvPr id="5" name="Notatki — symbol zastępcz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t>Kliknij, aby edytować style wzorca tekstu</a:t>
            </a:r>
          </a:p>
          <a:p>
            <a:pPr lvl="1" rtl="0"/>
            <a:r>
              <a:t>Drugi poziom</a:t>
            </a:r>
          </a:p>
          <a:p>
            <a:pPr lvl="2" rtl="0"/>
            <a:r>
              <a:t>Trzeci poziom</a:t>
            </a:r>
          </a:p>
          <a:p>
            <a:pPr lvl="3" rtl="0"/>
            <a:r>
              <a:t>Czwarty poziom</a:t>
            </a:r>
          </a:p>
          <a:p>
            <a:pPr lvl="4" rtl="0"/>
            <a:r>
              <a:t>Piąty poziom</a:t>
            </a:r>
          </a:p>
        </p:txBody>
      </p:sp>
      <p:sp>
        <p:nvSpPr>
          <p:cNvPr id="6" name="Stopka — symbol zastępcz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7" name="Numer slajdu — symbol zastępcz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9E11EC53-F507-411E-9ADC-FBCFECE09D3D}" type="slidenum">
              <a:rPr/>
              <a:pPr rtl="0"/>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cstate="print">
            <a:alphaModFix amt="30000"/>
            <a:extLst>
              <a:ext uri="{28A0092B-C50C-407E-A947-70E740481C1C}">
                <a14:useLocalDpi xmlns:a14="http://schemas.microsoft.com/office/drawing/2010/main" val="0"/>
              </a:ext>
            </a:extLst>
          </a:blip>
          <a:srcRect/>
          <a:stretch>
            <a:fillRect/>
          </a:stretch>
        </p:blipFill>
        <p:spPr bwMode="auto">
          <a:xfrm>
            <a:off x="0" y="-1"/>
            <a:ext cx="12188828"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1"/>
            <a:ext cx="23044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5936" y="1122363"/>
            <a:ext cx="8789286" cy="2387600"/>
          </a:xfrm>
        </p:spPr>
        <p:txBody>
          <a:bodyPr anchor="b">
            <a:normAutofit/>
          </a:bodyPr>
          <a:lstStyle>
            <a:lvl1pPr algn="l">
              <a:defRPr sz="4799"/>
            </a:lvl1pPr>
          </a:lstStyle>
          <a:p>
            <a:r>
              <a:rPr lang="pl-PL"/>
              <a:t>Kliknij, aby edytować styl</a:t>
            </a:r>
            <a:endParaRPr lang="en-US" dirty="0"/>
          </a:p>
        </p:txBody>
      </p:sp>
      <p:sp>
        <p:nvSpPr>
          <p:cNvPr id="3" name="Subtitle 2"/>
          <p:cNvSpPr>
            <a:spLocks noGrp="1"/>
          </p:cNvSpPr>
          <p:nvPr>
            <p:ph type="subTitle" idx="1"/>
          </p:nvPr>
        </p:nvSpPr>
        <p:spPr>
          <a:xfrm>
            <a:off x="1875936" y="3602038"/>
            <a:ext cx="8789286" cy="1655762"/>
          </a:xfrm>
        </p:spPr>
        <p:txBody>
          <a:bodyPr>
            <a:normAutofit/>
          </a:bodyPr>
          <a:lstStyle>
            <a:lvl1pPr marL="0" indent="0" algn="l">
              <a:buNone/>
              <a:defRPr sz="1999" cap="all" baseline="0">
                <a:solidFill>
                  <a:schemeClr val="tx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7075668" y="5410202"/>
            <a:ext cx="2742486" cy="365125"/>
          </a:xfrm>
        </p:spPr>
        <p:txBody>
          <a:bodyPr/>
          <a:lstStyle/>
          <a:p>
            <a:fld id="{48A87A34-81AB-432B-8DAE-1953F412C126}" type="datetimeFigureOut">
              <a:rPr lang="en-US" dirty="0"/>
              <a:pPr/>
              <a:t>9/13/2020</a:t>
            </a:fld>
            <a:endParaRPr lang="en-US" dirty="0"/>
          </a:p>
        </p:txBody>
      </p:sp>
      <p:sp>
        <p:nvSpPr>
          <p:cNvPr id="5" name="Footer Placeholder 4"/>
          <p:cNvSpPr>
            <a:spLocks noGrp="1"/>
          </p:cNvSpPr>
          <p:nvPr>
            <p:ph type="ftr" sz="quarter" idx="11"/>
          </p:nvPr>
        </p:nvSpPr>
        <p:spPr>
          <a:xfrm>
            <a:off x="1875936" y="5410202"/>
            <a:ext cx="5123551" cy="365125"/>
          </a:xfrm>
        </p:spPr>
        <p:txBody>
          <a:bodyPr/>
          <a:lstStyle/>
          <a:p>
            <a:endParaRPr lang="en-US" dirty="0"/>
          </a:p>
        </p:txBody>
      </p:sp>
      <p:sp>
        <p:nvSpPr>
          <p:cNvPr id="6" name="Slide Number Placeholder 5"/>
          <p:cNvSpPr>
            <a:spLocks noGrp="1"/>
          </p:cNvSpPr>
          <p:nvPr>
            <p:ph type="sldNum" sz="quarter" idx="12"/>
          </p:nvPr>
        </p:nvSpPr>
        <p:spPr>
          <a:xfrm>
            <a:off x="9894334" y="5410200"/>
            <a:ext cx="770888" cy="365125"/>
          </a:xfrm>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09543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113" y="4304665"/>
            <a:ext cx="9909774" cy="819355"/>
          </a:xfrm>
        </p:spPr>
        <p:txBody>
          <a:bodyPr anchor="b">
            <a:normAutofit/>
          </a:bodyPr>
          <a:lstStyle>
            <a:lvl1pPr>
              <a:defRPr sz="3199"/>
            </a:lvl1pPr>
          </a:lstStyle>
          <a:p>
            <a:r>
              <a:rPr lang="pl-PL"/>
              <a:t>Kliknij, aby edytować styl</a:t>
            </a:r>
            <a:endParaRPr lang="en-US" dirty="0"/>
          </a:p>
        </p:txBody>
      </p:sp>
      <p:sp>
        <p:nvSpPr>
          <p:cNvPr id="3" name="Picture Placeholder 2"/>
          <p:cNvSpPr>
            <a:spLocks noGrp="1" noChangeAspect="1"/>
          </p:cNvSpPr>
          <p:nvPr>
            <p:ph type="pic" idx="1"/>
          </p:nvPr>
        </p:nvSpPr>
        <p:spPr>
          <a:xfrm>
            <a:off x="1141114" y="606426"/>
            <a:ext cx="9909773"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199"/>
            </a:lvl1pPr>
          </a:lstStyle>
          <a:p>
            <a:pPr marL="0" lvl="0" indent="0">
              <a:buNone/>
            </a:pPr>
            <a:r>
              <a:rPr lang="pl-PL"/>
              <a:t>Kliknij ikonę, aby dodać obraz</a:t>
            </a:r>
            <a:endParaRPr lang="en-US" dirty="0"/>
          </a:p>
        </p:txBody>
      </p:sp>
      <p:sp>
        <p:nvSpPr>
          <p:cNvPr id="4" name="Text Placeholder 3"/>
          <p:cNvSpPr>
            <a:spLocks noGrp="1"/>
          </p:cNvSpPr>
          <p:nvPr>
            <p:ph type="body" sz="half" idx="2"/>
          </p:nvPr>
        </p:nvSpPr>
        <p:spPr>
          <a:xfrm>
            <a:off x="1141067" y="5124020"/>
            <a:ext cx="9908278" cy="682472"/>
          </a:xfrm>
        </p:spPr>
        <p:txBody>
          <a:bodyPr>
            <a:normAutofit/>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pPr rtl="0"/>
            <a:r>
              <a:rPr lang="en-US"/>
              <a:t>2016-06-24</a:t>
            </a:r>
          </a:p>
        </p:txBody>
      </p:sp>
      <p:sp>
        <p:nvSpPr>
          <p:cNvPr id="6" name="Footer Placeholder 5"/>
          <p:cNvSpPr>
            <a:spLocks noGrp="1"/>
          </p:cNvSpPr>
          <p:nvPr>
            <p:ph type="ftr" sz="quarter" idx="11"/>
          </p:nvPr>
        </p:nvSpPr>
        <p:spPr/>
        <p:txBody>
          <a:bodyPr/>
          <a:lstStyle/>
          <a:p>
            <a:pPr rtl="0"/>
            <a:endParaRPr lang="pl-PL"/>
          </a:p>
        </p:txBody>
      </p:sp>
      <p:sp>
        <p:nvSpPr>
          <p:cNvPr id="7" name="Slide Number Placeholder 6"/>
          <p:cNvSpPr>
            <a:spLocks noGrp="1"/>
          </p:cNvSpPr>
          <p:nvPr>
            <p:ph type="sldNum" sz="quarter" idx="12"/>
          </p:nvPr>
        </p:nvSpPr>
        <p:spPr/>
        <p:txBody>
          <a:bodyPr/>
          <a:lstStyle/>
          <a:p>
            <a:pPr rtl="0"/>
            <a:fld id="{E5FD5434-F838-4DD4-A17B-1CB1A1850DF4}" type="slidenum">
              <a:rPr lang="pl-PL" smtClean="0"/>
              <a:pPr rtl="0"/>
              <a:t>‹#›</a:t>
            </a:fld>
            <a:endParaRPr lang="pl-PL"/>
          </a:p>
        </p:txBody>
      </p:sp>
    </p:spTree>
    <p:extLst>
      <p:ext uri="{BB962C8B-B14F-4D97-AF65-F5344CB8AC3E}">
        <p14:creationId xmlns:p14="http://schemas.microsoft.com/office/powerpoint/2010/main" val="2156416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41159" y="609600"/>
            <a:ext cx="9903375" cy="3429000"/>
          </a:xfrm>
        </p:spPr>
        <p:txBody>
          <a:bodyPr anchor="ctr">
            <a:normAutofit/>
          </a:bodyPr>
          <a:lstStyle>
            <a:lvl1pPr>
              <a:defRPr sz="3599"/>
            </a:lvl1pPr>
          </a:lstStyle>
          <a:p>
            <a:r>
              <a:rPr lang="pl-PL"/>
              <a:t>Kliknij, aby edytować styl</a:t>
            </a:r>
            <a:endParaRPr lang="en-US" dirty="0"/>
          </a:p>
        </p:txBody>
      </p:sp>
      <p:sp>
        <p:nvSpPr>
          <p:cNvPr id="4" name="Text Placeholder 3"/>
          <p:cNvSpPr>
            <a:spLocks noGrp="1"/>
          </p:cNvSpPr>
          <p:nvPr>
            <p:ph type="body" sz="half" idx="2"/>
          </p:nvPr>
        </p:nvSpPr>
        <p:spPr>
          <a:xfrm>
            <a:off x="1141113" y="4419600"/>
            <a:ext cx="9901880" cy="1371599"/>
          </a:xfrm>
        </p:spPr>
        <p:txBody>
          <a:bodyPr anchor="ctr">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pPr rtl="0"/>
            <a:r>
              <a:rPr lang="en-US"/>
              <a:t>2016-06-24</a:t>
            </a:r>
          </a:p>
        </p:txBody>
      </p:sp>
      <p:sp>
        <p:nvSpPr>
          <p:cNvPr id="6" name="Footer Placeholder 5"/>
          <p:cNvSpPr>
            <a:spLocks noGrp="1"/>
          </p:cNvSpPr>
          <p:nvPr>
            <p:ph type="ftr" sz="quarter" idx="11"/>
          </p:nvPr>
        </p:nvSpPr>
        <p:spPr/>
        <p:txBody>
          <a:bodyPr/>
          <a:lstStyle/>
          <a:p>
            <a:pPr rtl="0"/>
            <a:endParaRPr lang="pl-PL"/>
          </a:p>
        </p:txBody>
      </p:sp>
      <p:sp>
        <p:nvSpPr>
          <p:cNvPr id="7" name="Slide Number Placeholder 6"/>
          <p:cNvSpPr>
            <a:spLocks noGrp="1"/>
          </p:cNvSpPr>
          <p:nvPr>
            <p:ph type="sldNum" sz="quarter" idx="12"/>
          </p:nvPr>
        </p:nvSpPr>
        <p:spPr/>
        <p:txBody>
          <a:bodyPr/>
          <a:lstStyle/>
          <a:p>
            <a:pPr rtl="0"/>
            <a:fld id="{E5FD5434-F838-4DD4-A17B-1CB1A1850DF4}" type="slidenum">
              <a:rPr lang="pl-PL" smtClean="0"/>
              <a:pPr rtl="0"/>
              <a:t>‹#›</a:t>
            </a:fld>
            <a:endParaRPr lang="pl-PL"/>
          </a:p>
        </p:txBody>
      </p:sp>
    </p:spTree>
    <p:extLst>
      <p:ext uri="{BB962C8B-B14F-4D97-AF65-F5344CB8AC3E}">
        <p14:creationId xmlns:p14="http://schemas.microsoft.com/office/powerpoint/2010/main" val="1866982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5836" y="609600"/>
            <a:ext cx="9300329" cy="2748429"/>
          </a:xfrm>
        </p:spPr>
        <p:txBody>
          <a:bodyPr anchor="ctr">
            <a:normAutofit/>
          </a:bodyPr>
          <a:lstStyle>
            <a:lvl1pPr>
              <a:defRPr sz="3599"/>
            </a:lvl1pPr>
          </a:lstStyle>
          <a:p>
            <a:r>
              <a:rPr lang="pl-PL"/>
              <a:t>Kliknij, aby edytować styl</a:t>
            </a:r>
            <a:endParaRPr lang="en-US" dirty="0"/>
          </a:p>
        </p:txBody>
      </p:sp>
      <p:sp>
        <p:nvSpPr>
          <p:cNvPr id="12" name="Text Placeholder 3"/>
          <p:cNvSpPr>
            <a:spLocks noGrp="1"/>
          </p:cNvSpPr>
          <p:nvPr>
            <p:ph type="body" sz="half" idx="13"/>
          </p:nvPr>
        </p:nvSpPr>
        <p:spPr>
          <a:xfrm>
            <a:off x="1720196" y="3365557"/>
            <a:ext cx="8750020" cy="548968"/>
          </a:xfrm>
        </p:spPr>
        <p:txBody>
          <a:bodyPr anchor="t">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1141114" y="4309919"/>
            <a:ext cx="9903422" cy="1489496"/>
          </a:xfrm>
        </p:spPr>
        <p:txBody>
          <a:bodyPr anchor="ctr">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pPr rtl="0"/>
            <a:r>
              <a:rPr lang="en-US"/>
              <a:t>2016-06-24</a:t>
            </a:r>
          </a:p>
        </p:txBody>
      </p:sp>
      <p:sp>
        <p:nvSpPr>
          <p:cNvPr id="6" name="Footer Placeholder 5"/>
          <p:cNvSpPr>
            <a:spLocks noGrp="1"/>
          </p:cNvSpPr>
          <p:nvPr>
            <p:ph type="ftr" sz="quarter" idx="11"/>
          </p:nvPr>
        </p:nvSpPr>
        <p:spPr/>
        <p:txBody>
          <a:bodyPr/>
          <a:lstStyle/>
          <a:p>
            <a:pPr rtl="0"/>
            <a:endParaRPr lang="pl-PL"/>
          </a:p>
        </p:txBody>
      </p:sp>
      <p:sp>
        <p:nvSpPr>
          <p:cNvPr id="7" name="Slide Number Placeholder 6"/>
          <p:cNvSpPr>
            <a:spLocks noGrp="1"/>
          </p:cNvSpPr>
          <p:nvPr>
            <p:ph type="sldNum" sz="quarter" idx="12"/>
          </p:nvPr>
        </p:nvSpPr>
        <p:spPr/>
        <p:txBody>
          <a:bodyPr/>
          <a:lstStyle/>
          <a:p>
            <a:pPr rtl="0"/>
            <a:fld id="{E5FD5434-F838-4DD4-A17B-1CB1A1850DF4}" type="slidenum">
              <a:rPr lang="pl-PL" smtClean="0"/>
              <a:pPr rtl="0"/>
              <a:t>‹#›</a:t>
            </a:fld>
            <a:endParaRPr lang="pl-PL"/>
          </a:p>
        </p:txBody>
      </p:sp>
      <p:sp>
        <p:nvSpPr>
          <p:cNvPr id="60" name="TextBox 59"/>
          <p:cNvSpPr txBox="1"/>
          <p:nvPr/>
        </p:nvSpPr>
        <p:spPr>
          <a:xfrm>
            <a:off x="903277" y="732394"/>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
        <p:nvSpPr>
          <p:cNvPr id="61" name="TextBox 60"/>
          <p:cNvSpPr txBox="1"/>
          <p:nvPr/>
        </p:nvSpPr>
        <p:spPr>
          <a:xfrm>
            <a:off x="10534626" y="2764972"/>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Tree>
    <p:extLst>
      <p:ext uri="{BB962C8B-B14F-4D97-AF65-F5344CB8AC3E}">
        <p14:creationId xmlns:p14="http://schemas.microsoft.com/office/powerpoint/2010/main" val="3045203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41113" y="2134042"/>
            <a:ext cx="9903421" cy="2511835"/>
          </a:xfrm>
        </p:spPr>
        <p:txBody>
          <a:bodyPr anchor="b">
            <a:normAutofit/>
          </a:bodyPr>
          <a:lstStyle>
            <a:lvl1pPr>
              <a:defRPr sz="3599"/>
            </a:lvl1pPr>
          </a:lstStyle>
          <a:p>
            <a:r>
              <a:rPr lang="pl-PL"/>
              <a:t>Kliknij, aby edytować styl</a:t>
            </a:r>
            <a:endParaRPr lang="en-US" dirty="0"/>
          </a:p>
        </p:txBody>
      </p:sp>
      <p:sp>
        <p:nvSpPr>
          <p:cNvPr id="4" name="Text Placeholder 3"/>
          <p:cNvSpPr>
            <a:spLocks noGrp="1"/>
          </p:cNvSpPr>
          <p:nvPr>
            <p:ph type="body" sz="half" idx="2"/>
          </p:nvPr>
        </p:nvSpPr>
        <p:spPr>
          <a:xfrm>
            <a:off x="1141067" y="4657655"/>
            <a:ext cx="9901926" cy="1140644"/>
          </a:xfrm>
        </p:spPr>
        <p:txBody>
          <a:bodyPr anchor="t">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pPr rtl="0"/>
            <a:r>
              <a:rPr lang="en-US"/>
              <a:t>2016-06-24</a:t>
            </a:r>
          </a:p>
        </p:txBody>
      </p:sp>
      <p:sp>
        <p:nvSpPr>
          <p:cNvPr id="6" name="Footer Placeholder 5"/>
          <p:cNvSpPr>
            <a:spLocks noGrp="1"/>
          </p:cNvSpPr>
          <p:nvPr>
            <p:ph type="ftr" sz="quarter" idx="11"/>
          </p:nvPr>
        </p:nvSpPr>
        <p:spPr/>
        <p:txBody>
          <a:bodyPr/>
          <a:lstStyle/>
          <a:p>
            <a:pPr rtl="0"/>
            <a:endParaRPr lang="pl-PL"/>
          </a:p>
        </p:txBody>
      </p:sp>
      <p:sp>
        <p:nvSpPr>
          <p:cNvPr id="7" name="Slide Number Placeholder 6"/>
          <p:cNvSpPr>
            <a:spLocks noGrp="1"/>
          </p:cNvSpPr>
          <p:nvPr>
            <p:ph type="sldNum" sz="quarter" idx="12"/>
          </p:nvPr>
        </p:nvSpPr>
        <p:spPr/>
        <p:txBody>
          <a:bodyPr/>
          <a:lstStyle/>
          <a:p>
            <a:pPr rtl="0"/>
            <a:fld id="{E5FD5434-F838-4DD4-A17B-1CB1A1850DF4}" type="slidenum">
              <a:rPr lang="pl-PL" smtClean="0"/>
              <a:pPr rtl="0"/>
              <a:t>‹#›</a:t>
            </a:fld>
            <a:endParaRPr lang="pl-PL"/>
          </a:p>
        </p:txBody>
      </p:sp>
    </p:spTree>
    <p:extLst>
      <p:ext uri="{BB962C8B-B14F-4D97-AF65-F5344CB8AC3E}">
        <p14:creationId xmlns:p14="http://schemas.microsoft.com/office/powerpoint/2010/main" val="1430849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1141116" y="609600"/>
            <a:ext cx="9903418" cy="1905000"/>
          </a:xfrm>
        </p:spPr>
        <p:txBody>
          <a:bodyPr/>
          <a:lstStyle/>
          <a:p>
            <a:r>
              <a:rPr lang="pl-PL"/>
              <a:t>Kliknij, aby edytować styl</a:t>
            </a:r>
            <a:endParaRPr lang="en-US" dirty="0"/>
          </a:p>
        </p:txBody>
      </p:sp>
      <p:sp>
        <p:nvSpPr>
          <p:cNvPr id="7" name="Text Placeholder 2"/>
          <p:cNvSpPr>
            <a:spLocks noGrp="1"/>
          </p:cNvSpPr>
          <p:nvPr>
            <p:ph type="body" idx="1"/>
          </p:nvPr>
        </p:nvSpPr>
        <p:spPr>
          <a:xfrm>
            <a:off x="1141113" y="2674463"/>
            <a:ext cx="3196066" cy="685800"/>
          </a:xfrm>
        </p:spPr>
        <p:txBody>
          <a:bodyPr anchor="b">
            <a:noAutofit/>
          </a:bodyPr>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1127625" y="3360263"/>
            <a:ext cx="3207899" cy="243093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4513591" y="2677635"/>
            <a:ext cx="3183556" cy="685800"/>
          </a:xfrm>
        </p:spPr>
        <p:txBody>
          <a:bodyPr anchor="b">
            <a:noAutofit/>
          </a:bodyPr>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4503040" y="3363435"/>
            <a:ext cx="3194998" cy="243093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7850397" y="2674463"/>
            <a:ext cx="3194136" cy="685800"/>
          </a:xfrm>
        </p:spPr>
        <p:txBody>
          <a:bodyPr anchor="b">
            <a:noAutofit/>
          </a:bodyPr>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7850397" y="3360263"/>
            <a:ext cx="3194136" cy="243093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pPr rtl="0"/>
            <a:r>
              <a:rPr lang="en-US"/>
              <a:t>2016-06-24</a:t>
            </a:r>
          </a:p>
        </p:txBody>
      </p:sp>
      <p:sp>
        <p:nvSpPr>
          <p:cNvPr id="4" name="Footer Placeholder 3"/>
          <p:cNvSpPr>
            <a:spLocks noGrp="1"/>
          </p:cNvSpPr>
          <p:nvPr>
            <p:ph type="ftr" sz="quarter" idx="11"/>
          </p:nvPr>
        </p:nvSpPr>
        <p:spPr/>
        <p:txBody>
          <a:bodyPr/>
          <a:lstStyle/>
          <a:p>
            <a:pPr rtl="0"/>
            <a:endParaRPr lang="pl-PL"/>
          </a:p>
        </p:txBody>
      </p:sp>
      <p:sp>
        <p:nvSpPr>
          <p:cNvPr id="5" name="Slide Number Placeholder 4"/>
          <p:cNvSpPr>
            <a:spLocks noGrp="1"/>
          </p:cNvSpPr>
          <p:nvPr>
            <p:ph type="sldNum" sz="quarter" idx="12"/>
          </p:nvPr>
        </p:nvSpPr>
        <p:spPr/>
        <p:txBody>
          <a:bodyPr/>
          <a:lstStyle/>
          <a:p>
            <a:pPr rtl="0"/>
            <a:fld id="{E5FD5434-F838-4DD4-A17B-1CB1A1850DF4}" type="slidenum">
              <a:rPr lang="pl-PL" smtClean="0"/>
              <a:pPr rtl="0"/>
              <a:t>‹#›</a:t>
            </a:fld>
            <a:endParaRPr lang="pl-PL"/>
          </a:p>
        </p:txBody>
      </p:sp>
    </p:spTree>
    <p:extLst>
      <p:ext uri="{BB962C8B-B14F-4D97-AF65-F5344CB8AC3E}">
        <p14:creationId xmlns:p14="http://schemas.microsoft.com/office/powerpoint/2010/main" val="1011757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1141114" y="609600"/>
            <a:ext cx="9903419" cy="1905000"/>
          </a:xfrm>
        </p:spPr>
        <p:txBody>
          <a:bodyPr/>
          <a:lstStyle/>
          <a:p>
            <a:r>
              <a:rPr lang="pl-PL"/>
              <a:t>Kliknij, aby edytować styl</a:t>
            </a:r>
            <a:endParaRPr lang="en-US" dirty="0"/>
          </a:p>
        </p:txBody>
      </p:sp>
      <p:sp>
        <p:nvSpPr>
          <p:cNvPr id="19" name="Text Placeholder 2"/>
          <p:cNvSpPr>
            <a:spLocks noGrp="1"/>
          </p:cNvSpPr>
          <p:nvPr>
            <p:ph type="body" idx="1"/>
          </p:nvPr>
        </p:nvSpPr>
        <p:spPr>
          <a:xfrm>
            <a:off x="1141116" y="4404596"/>
            <a:ext cx="3194408" cy="576262"/>
          </a:xfrm>
        </p:spPr>
        <p:txBody>
          <a:bodyPr anchor="b">
            <a:noAutofit/>
          </a:bodyPr>
          <a:lstStyle>
            <a:lvl1pPr marL="0" indent="0">
              <a:lnSpc>
                <a:spcPct val="90000"/>
              </a:lnSpc>
              <a:buNone/>
              <a:defRPr sz="19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1141116" y="2666998"/>
            <a:ext cx="3194408"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9" dirty="0"/>
            </a:lvl1pPr>
          </a:lstStyle>
          <a:p>
            <a:pPr marL="0" lvl="0" indent="0">
              <a:buNone/>
            </a:pPr>
            <a:r>
              <a:rPr lang="pl-PL"/>
              <a:t>Kliknij ikonę, aby dodać obraz</a:t>
            </a:r>
            <a:endParaRPr lang="en-US" dirty="0"/>
          </a:p>
        </p:txBody>
      </p:sp>
      <p:sp>
        <p:nvSpPr>
          <p:cNvPr id="21" name="Text Placeholder 3"/>
          <p:cNvSpPr>
            <a:spLocks noGrp="1"/>
          </p:cNvSpPr>
          <p:nvPr>
            <p:ph type="body" sz="half" idx="18"/>
          </p:nvPr>
        </p:nvSpPr>
        <p:spPr>
          <a:xfrm>
            <a:off x="1141116" y="4980859"/>
            <a:ext cx="3194408" cy="817843"/>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4487884" y="4404596"/>
            <a:ext cx="3199567" cy="576262"/>
          </a:xfrm>
        </p:spPr>
        <p:txBody>
          <a:bodyPr anchor="b">
            <a:noAutofit/>
          </a:bodyPr>
          <a:lstStyle>
            <a:lvl1pPr marL="0" indent="0">
              <a:lnSpc>
                <a:spcPct val="90000"/>
              </a:lnSpc>
              <a:buNone/>
              <a:defRPr sz="19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4487884" y="2666998"/>
            <a:ext cx="319810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9" dirty="0"/>
            </a:lvl1pPr>
          </a:lstStyle>
          <a:p>
            <a:pPr marL="0" lvl="0" indent="0">
              <a:buNone/>
            </a:pPr>
            <a:r>
              <a:rPr lang="pl-PL"/>
              <a:t>Kliknij ikonę, aby dodać obraz</a:t>
            </a:r>
            <a:endParaRPr lang="en-US" dirty="0"/>
          </a:p>
        </p:txBody>
      </p:sp>
      <p:sp>
        <p:nvSpPr>
          <p:cNvPr id="24" name="Text Placeholder 3"/>
          <p:cNvSpPr>
            <a:spLocks noGrp="1"/>
          </p:cNvSpPr>
          <p:nvPr>
            <p:ph type="body" sz="half" idx="19"/>
          </p:nvPr>
        </p:nvSpPr>
        <p:spPr>
          <a:xfrm>
            <a:off x="4486424" y="4980857"/>
            <a:ext cx="3199567" cy="81034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7850523" y="4404595"/>
            <a:ext cx="3189910" cy="576262"/>
          </a:xfrm>
        </p:spPr>
        <p:txBody>
          <a:bodyPr anchor="b">
            <a:noAutofit/>
          </a:bodyPr>
          <a:lstStyle>
            <a:lvl1pPr marL="0" indent="0">
              <a:lnSpc>
                <a:spcPct val="90000"/>
              </a:lnSpc>
              <a:buNone/>
              <a:defRPr sz="19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7850398" y="2666998"/>
            <a:ext cx="319413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9" dirty="0"/>
            </a:lvl1pPr>
          </a:lstStyle>
          <a:p>
            <a:pPr marL="0" lvl="0" indent="0">
              <a:buNone/>
            </a:pPr>
            <a:r>
              <a:rPr lang="pl-PL"/>
              <a:t>Kliknij ikonę, aby dodać obraz</a:t>
            </a:r>
            <a:endParaRPr lang="en-US" dirty="0"/>
          </a:p>
        </p:txBody>
      </p:sp>
      <p:sp>
        <p:nvSpPr>
          <p:cNvPr id="27" name="Text Placeholder 3"/>
          <p:cNvSpPr>
            <a:spLocks noGrp="1"/>
          </p:cNvSpPr>
          <p:nvPr>
            <p:ph type="body" sz="half" idx="20"/>
          </p:nvPr>
        </p:nvSpPr>
        <p:spPr>
          <a:xfrm>
            <a:off x="7850397" y="4980855"/>
            <a:ext cx="3194136" cy="810345"/>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pPr rtl="0"/>
            <a:r>
              <a:rPr lang="en-US"/>
              <a:t>2016-06-24</a:t>
            </a:r>
          </a:p>
        </p:txBody>
      </p:sp>
      <p:sp>
        <p:nvSpPr>
          <p:cNvPr id="4" name="Footer Placeholder 3"/>
          <p:cNvSpPr>
            <a:spLocks noGrp="1"/>
          </p:cNvSpPr>
          <p:nvPr>
            <p:ph type="ftr" sz="quarter" idx="11"/>
          </p:nvPr>
        </p:nvSpPr>
        <p:spPr/>
        <p:txBody>
          <a:bodyPr/>
          <a:lstStyle/>
          <a:p>
            <a:pPr rtl="0"/>
            <a:endParaRPr lang="pl-PL"/>
          </a:p>
        </p:txBody>
      </p:sp>
      <p:sp>
        <p:nvSpPr>
          <p:cNvPr id="5" name="Slide Number Placeholder 4"/>
          <p:cNvSpPr>
            <a:spLocks noGrp="1"/>
          </p:cNvSpPr>
          <p:nvPr>
            <p:ph type="sldNum" sz="quarter" idx="12"/>
          </p:nvPr>
        </p:nvSpPr>
        <p:spPr/>
        <p:txBody>
          <a:bodyPr/>
          <a:lstStyle/>
          <a:p>
            <a:pPr rtl="0"/>
            <a:fld id="{E5FD5434-F838-4DD4-A17B-1CB1A1850DF4}" type="slidenum">
              <a:rPr lang="pl-PL" smtClean="0"/>
              <a:pPr rtl="0"/>
              <a:t>‹#›</a:t>
            </a:fld>
            <a:endParaRPr lang="pl-PL"/>
          </a:p>
        </p:txBody>
      </p:sp>
    </p:spTree>
    <p:extLst>
      <p:ext uri="{BB962C8B-B14F-4D97-AF65-F5344CB8AC3E}">
        <p14:creationId xmlns:p14="http://schemas.microsoft.com/office/powerpoint/2010/main" val="565304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rtl="0"/>
            <a:r>
              <a:rPr lang="en-US"/>
              <a:t>2016-06-24</a:t>
            </a:r>
          </a:p>
        </p:txBody>
      </p:sp>
      <p:sp>
        <p:nvSpPr>
          <p:cNvPr id="5" name="Footer Placeholder 4"/>
          <p:cNvSpPr>
            <a:spLocks noGrp="1"/>
          </p:cNvSpPr>
          <p:nvPr>
            <p:ph type="ftr" sz="quarter" idx="11"/>
          </p:nvPr>
        </p:nvSpPr>
        <p:spPr/>
        <p:txBody>
          <a:bodyPr/>
          <a:lstStyle/>
          <a:p>
            <a:pPr rtl="0"/>
            <a:endParaRPr lang="pl-PL"/>
          </a:p>
        </p:txBody>
      </p:sp>
      <p:sp>
        <p:nvSpPr>
          <p:cNvPr id="6" name="Slide Number Placeholder 5"/>
          <p:cNvSpPr>
            <a:spLocks noGrp="1"/>
          </p:cNvSpPr>
          <p:nvPr>
            <p:ph type="sldNum" sz="quarter" idx="12"/>
          </p:nvPr>
        </p:nvSpPr>
        <p:spPr/>
        <p:txBody>
          <a:bodyPr/>
          <a:lstStyle/>
          <a:p>
            <a:pPr rtl="0"/>
            <a:fld id="{E5FD5434-F838-4DD4-A17B-1CB1A1850DF4}" type="slidenum">
              <a:rPr lang="pl-PL" smtClean="0"/>
              <a:pPr rtl="0"/>
              <a:t>‹#›</a:t>
            </a:fld>
            <a:endParaRPr lang="pl-PL"/>
          </a:p>
        </p:txBody>
      </p:sp>
    </p:spTree>
    <p:extLst>
      <p:ext uri="{BB962C8B-B14F-4D97-AF65-F5344CB8AC3E}">
        <p14:creationId xmlns:p14="http://schemas.microsoft.com/office/powerpoint/2010/main" val="254714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0046" y="609600"/>
            <a:ext cx="2004489" cy="5181601"/>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141113" y="609600"/>
            <a:ext cx="7746572" cy="5181601"/>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rtl="0"/>
            <a:r>
              <a:rPr lang="en-US"/>
              <a:t>2016-06-24</a:t>
            </a:r>
          </a:p>
        </p:txBody>
      </p:sp>
      <p:sp>
        <p:nvSpPr>
          <p:cNvPr id="5" name="Footer Placeholder 4"/>
          <p:cNvSpPr>
            <a:spLocks noGrp="1"/>
          </p:cNvSpPr>
          <p:nvPr>
            <p:ph type="ftr" sz="quarter" idx="11"/>
          </p:nvPr>
        </p:nvSpPr>
        <p:spPr/>
        <p:txBody>
          <a:bodyPr/>
          <a:lstStyle/>
          <a:p>
            <a:pPr rtl="0"/>
            <a:endParaRPr lang="pl-PL"/>
          </a:p>
        </p:txBody>
      </p:sp>
      <p:sp>
        <p:nvSpPr>
          <p:cNvPr id="6" name="Slide Number Placeholder 5"/>
          <p:cNvSpPr>
            <a:spLocks noGrp="1"/>
          </p:cNvSpPr>
          <p:nvPr>
            <p:ph type="sldNum" sz="quarter" idx="12"/>
          </p:nvPr>
        </p:nvSpPr>
        <p:spPr/>
        <p:txBody>
          <a:bodyPr/>
          <a:lstStyle/>
          <a:p>
            <a:pPr rtl="0"/>
            <a:fld id="{E5FD5434-F838-4DD4-A17B-1CB1A1850DF4}" type="slidenum">
              <a:rPr lang="pl-PL" smtClean="0"/>
              <a:pPr rtl="0"/>
              <a:t>‹#›</a:t>
            </a:fld>
            <a:endParaRPr lang="pl-PL"/>
          </a:p>
        </p:txBody>
      </p:sp>
    </p:spTree>
    <p:extLst>
      <p:ext uri="{BB962C8B-B14F-4D97-AF65-F5344CB8AC3E}">
        <p14:creationId xmlns:p14="http://schemas.microsoft.com/office/powerpoint/2010/main" val="38924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rtl="0"/>
            <a:r>
              <a:rPr lang="en-US"/>
              <a:t>2016-06-24</a:t>
            </a:r>
          </a:p>
        </p:txBody>
      </p:sp>
      <p:sp>
        <p:nvSpPr>
          <p:cNvPr id="5" name="Footer Placeholder 4"/>
          <p:cNvSpPr>
            <a:spLocks noGrp="1"/>
          </p:cNvSpPr>
          <p:nvPr>
            <p:ph type="ftr" sz="quarter" idx="11"/>
          </p:nvPr>
        </p:nvSpPr>
        <p:spPr/>
        <p:txBody>
          <a:bodyPr/>
          <a:lstStyle/>
          <a:p>
            <a:pPr rtl="0"/>
            <a:endParaRPr lang="pl-PL"/>
          </a:p>
        </p:txBody>
      </p:sp>
      <p:sp>
        <p:nvSpPr>
          <p:cNvPr id="6" name="Slide Number Placeholder 5"/>
          <p:cNvSpPr>
            <a:spLocks noGrp="1"/>
          </p:cNvSpPr>
          <p:nvPr>
            <p:ph type="sldNum" sz="quarter" idx="12"/>
          </p:nvPr>
        </p:nvSpPr>
        <p:spPr/>
        <p:txBody>
          <a:bodyPr/>
          <a:lstStyle/>
          <a:p>
            <a:pPr rtl="0"/>
            <a:fld id="{E5FD5434-F838-4DD4-A17B-1CB1A1850DF4}" type="slidenum">
              <a:rPr lang="pl-PL" smtClean="0"/>
              <a:pPr rtl="0"/>
              <a:t>‹#›</a:t>
            </a:fld>
            <a:endParaRPr lang="pl-PL"/>
          </a:p>
        </p:txBody>
      </p:sp>
    </p:spTree>
    <p:extLst>
      <p:ext uri="{BB962C8B-B14F-4D97-AF65-F5344CB8AC3E}">
        <p14:creationId xmlns:p14="http://schemas.microsoft.com/office/powerpoint/2010/main" val="590893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41114" y="1419227"/>
            <a:ext cx="9903420" cy="2852737"/>
          </a:xfrm>
        </p:spPr>
        <p:txBody>
          <a:bodyPr anchor="b">
            <a:normAutofit/>
          </a:bodyPr>
          <a:lstStyle>
            <a:lvl1pPr>
              <a:defRPr sz="3599"/>
            </a:lvl1pPr>
          </a:lstStyle>
          <a:p>
            <a:r>
              <a:rPr lang="pl-PL"/>
              <a:t>Kliknij, aby edytować styl</a:t>
            </a:r>
            <a:endParaRPr lang="en-US" dirty="0"/>
          </a:p>
        </p:txBody>
      </p:sp>
      <p:sp>
        <p:nvSpPr>
          <p:cNvPr id="3" name="Text Placeholder 2"/>
          <p:cNvSpPr>
            <a:spLocks noGrp="1"/>
          </p:cNvSpPr>
          <p:nvPr>
            <p:ph type="body" idx="1"/>
          </p:nvPr>
        </p:nvSpPr>
        <p:spPr>
          <a:xfrm>
            <a:off x="1141114" y="4424362"/>
            <a:ext cx="9903420" cy="1374776"/>
          </a:xfrm>
        </p:spPr>
        <p:txBody>
          <a:bodyPr>
            <a:normAutofit/>
          </a:bodyPr>
          <a:lstStyle>
            <a:lvl1pPr marL="0" indent="0">
              <a:buNone/>
              <a:defRPr sz="1799" cap="all" baseline="0">
                <a:solidFill>
                  <a:schemeClr val="tx1">
                    <a:tint val="75000"/>
                  </a:schemeClr>
                </a:solidFill>
              </a:defRPr>
            </a:lvl1pPr>
            <a:lvl2pPr marL="457063" indent="0">
              <a:buNone/>
              <a:defRPr sz="17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pPr rtl="0"/>
            <a:r>
              <a:rPr lang="en-US"/>
              <a:t>2016-06-24</a:t>
            </a:r>
          </a:p>
        </p:txBody>
      </p:sp>
      <p:sp>
        <p:nvSpPr>
          <p:cNvPr id="5" name="Footer Placeholder 4"/>
          <p:cNvSpPr>
            <a:spLocks noGrp="1"/>
          </p:cNvSpPr>
          <p:nvPr>
            <p:ph type="ftr" sz="quarter" idx="11"/>
          </p:nvPr>
        </p:nvSpPr>
        <p:spPr/>
        <p:txBody>
          <a:bodyPr/>
          <a:lstStyle/>
          <a:p>
            <a:pPr rtl="0"/>
            <a:endParaRPr lang="pl-PL"/>
          </a:p>
        </p:txBody>
      </p:sp>
      <p:sp>
        <p:nvSpPr>
          <p:cNvPr id="6" name="Slide Number Placeholder 5"/>
          <p:cNvSpPr>
            <a:spLocks noGrp="1"/>
          </p:cNvSpPr>
          <p:nvPr>
            <p:ph type="sldNum" sz="quarter" idx="12"/>
          </p:nvPr>
        </p:nvSpPr>
        <p:spPr/>
        <p:txBody>
          <a:bodyPr/>
          <a:lstStyle/>
          <a:p>
            <a:pPr rtl="0"/>
            <a:fld id="{E5FD5434-F838-4DD4-A17B-1CB1A1850DF4}" type="slidenum">
              <a:rPr lang="pl-PL" smtClean="0"/>
              <a:pPr rtl="0"/>
              <a:t>‹#›</a:t>
            </a:fld>
            <a:endParaRPr lang="pl-PL"/>
          </a:p>
        </p:txBody>
      </p:sp>
    </p:spTree>
    <p:extLst>
      <p:ext uri="{BB962C8B-B14F-4D97-AF65-F5344CB8AC3E}">
        <p14:creationId xmlns:p14="http://schemas.microsoft.com/office/powerpoint/2010/main" val="326356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41113" y="2249486"/>
            <a:ext cx="4877119" cy="354171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0593" y="2249486"/>
            <a:ext cx="4873941" cy="354171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pPr rtl="0"/>
            <a:r>
              <a:rPr lang="en-US"/>
              <a:t>2016-06-24</a:t>
            </a:r>
          </a:p>
        </p:txBody>
      </p:sp>
      <p:sp>
        <p:nvSpPr>
          <p:cNvPr id="6" name="Footer Placeholder 5"/>
          <p:cNvSpPr>
            <a:spLocks noGrp="1"/>
          </p:cNvSpPr>
          <p:nvPr>
            <p:ph type="ftr" sz="quarter" idx="11"/>
          </p:nvPr>
        </p:nvSpPr>
        <p:spPr/>
        <p:txBody>
          <a:bodyPr/>
          <a:lstStyle/>
          <a:p>
            <a:pPr rtl="0"/>
            <a:endParaRPr lang="pl-PL"/>
          </a:p>
        </p:txBody>
      </p:sp>
      <p:sp>
        <p:nvSpPr>
          <p:cNvPr id="7" name="Slide Number Placeholder 6"/>
          <p:cNvSpPr>
            <a:spLocks noGrp="1"/>
          </p:cNvSpPr>
          <p:nvPr>
            <p:ph type="sldNum" sz="quarter" idx="12"/>
          </p:nvPr>
        </p:nvSpPr>
        <p:spPr/>
        <p:txBody>
          <a:bodyPr/>
          <a:lstStyle/>
          <a:p>
            <a:pPr rtl="0"/>
            <a:fld id="{E5FD5434-F838-4DD4-A17B-1CB1A1850DF4}" type="slidenum">
              <a:rPr lang="pl-PL" smtClean="0"/>
              <a:pPr rtl="0"/>
              <a:t>‹#›</a:t>
            </a:fld>
            <a:endParaRPr lang="pl-PL"/>
          </a:p>
        </p:txBody>
      </p:sp>
    </p:spTree>
    <p:extLst>
      <p:ext uri="{BB962C8B-B14F-4D97-AF65-F5344CB8AC3E}">
        <p14:creationId xmlns:p14="http://schemas.microsoft.com/office/powerpoint/2010/main" val="268559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141114" y="619127"/>
            <a:ext cx="9903420" cy="1477961"/>
          </a:xfrm>
        </p:spPr>
        <p:txBody>
          <a:bodyPr/>
          <a:lstStyle/>
          <a:p>
            <a:r>
              <a:rPr lang="pl-PL"/>
              <a:t>Kliknij, aby edytować styl</a:t>
            </a:r>
            <a:endParaRPr lang="en-US" dirty="0"/>
          </a:p>
        </p:txBody>
      </p:sp>
      <p:sp>
        <p:nvSpPr>
          <p:cNvPr id="3" name="Text Placeholder 2"/>
          <p:cNvSpPr>
            <a:spLocks noGrp="1"/>
          </p:cNvSpPr>
          <p:nvPr>
            <p:ph type="body" idx="1"/>
          </p:nvPr>
        </p:nvSpPr>
        <p:spPr>
          <a:xfrm>
            <a:off x="1369663" y="2249486"/>
            <a:ext cx="4648572" cy="823912"/>
          </a:xfrm>
        </p:spPr>
        <p:txBody>
          <a:bodyPr anchor="b"/>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41113" y="3073398"/>
            <a:ext cx="4877121" cy="271780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399141" y="2249485"/>
            <a:ext cx="4645392" cy="823912"/>
          </a:xfrm>
        </p:spPr>
        <p:txBody>
          <a:bodyPr anchor="b"/>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0593" y="3073398"/>
            <a:ext cx="4873940" cy="271780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pPr rtl="0"/>
            <a:r>
              <a:rPr lang="en-US"/>
              <a:t>2016-06-24</a:t>
            </a:r>
          </a:p>
        </p:txBody>
      </p:sp>
      <p:sp>
        <p:nvSpPr>
          <p:cNvPr id="8" name="Footer Placeholder 7"/>
          <p:cNvSpPr>
            <a:spLocks noGrp="1"/>
          </p:cNvSpPr>
          <p:nvPr>
            <p:ph type="ftr" sz="quarter" idx="11"/>
          </p:nvPr>
        </p:nvSpPr>
        <p:spPr/>
        <p:txBody>
          <a:bodyPr/>
          <a:lstStyle/>
          <a:p>
            <a:pPr rtl="0"/>
            <a:endParaRPr lang="pl-PL"/>
          </a:p>
        </p:txBody>
      </p:sp>
      <p:sp>
        <p:nvSpPr>
          <p:cNvPr id="9" name="Slide Number Placeholder 8"/>
          <p:cNvSpPr>
            <a:spLocks noGrp="1"/>
          </p:cNvSpPr>
          <p:nvPr>
            <p:ph type="sldNum" sz="quarter" idx="12"/>
          </p:nvPr>
        </p:nvSpPr>
        <p:spPr/>
        <p:txBody>
          <a:bodyPr/>
          <a:lstStyle/>
          <a:p>
            <a:pPr rtl="0"/>
            <a:fld id="{E5FD5434-F838-4DD4-A17B-1CB1A1850DF4}" type="slidenum">
              <a:rPr lang="pl-PL" smtClean="0"/>
              <a:pPr rtl="0"/>
              <a:t>‹#›</a:t>
            </a:fld>
            <a:endParaRPr lang="pl-PL"/>
          </a:p>
        </p:txBody>
      </p:sp>
    </p:spTree>
    <p:extLst>
      <p:ext uri="{BB962C8B-B14F-4D97-AF65-F5344CB8AC3E}">
        <p14:creationId xmlns:p14="http://schemas.microsoft.com/office/powerpoint/2010/main" val="342621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pPr rtl="0"/>
            <a:r>
              <a:rPr lang="en-US"/>
              <a:t>2016-06-24</a:t>
            </a:r>
          </a:p>
        </p:txBody>
      </p:sp>
      <p:sp>
        <p:nvSpPr>
          <p:cNvPr id="4" name="Footer Placeholder 3"/>
          <p:cNvSpPr>
            <a:spLocks noGrp="1"/>
          </p:cNvSpPr>
          <p:nvPr>
            <p:ph type="ftr" sz="quarter" idx="11"/>
          </p:nvPr>
        </p:nvSpPr>
        <p:spPr/>
        <p:txBody>
          <a:bodyPr/>
          <a:lstStyle/>
          <a:p>
            <a:pPr rtl="0"/>
            <a:endParaRPr lang="pl-PL"/>
          </a:p>
        </p:txBody>
      </p:sp>
      <p:sp>
        <p:nvSpPr>
          <p:cNvPr id="5" name="Slide Number Placeholder 4"/>
          <p:cNvSpPr>
            <a:spLocks noGrp="1"/>
          </p:cNvSpPr>
          <p:nvPr>
            <p:ph type="sldNum" sz="quarter" idx="12"/>
          </p:nvPr>
        </p:nvSpPr>
        <p:spPr/>
        <p:txBody>
          <a:bodyPr/>
          <a:lstStyle/>
          <a:p>
            <a:pPr rtl="0"/>
            <a:fld id="{E5FD5434-F838-4DD4-A17B-1CB1A1850DF4}" type="slidenum">
              <a:rPr lang="pl-PL" smtClean="0"/>
              <a:pPr rtl="0"/>
              <a:t>‹#›</a:t>
            </a:fld>
            <a:endParaRPr lang="pl-PL"/>
          </a:p>
        </p:txBody>
      </p:sp>
    </p:spTree>
    <p:extLst>
      <p:ext uri="{BB962C8B-B14F-4D97-AF65-F5344CB8AC3E}">
        <p14:creationId xmlns:p14="http://schemas.microsoft.com/office/powerpoint/2010/main" val="77984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9/13/2020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53476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6407" y="609601"/>
            <a:ext cx="3855033" cy="1639884"/>
          </a:xfrm>
        </p:spPr>
        <p:txBody>
          <a:bodyPr anchor="b"/>
          <a:lstStyle>
            <a:lvl1pPr>
              <a:defRPr sz="3199"/>
            </a:lvl1pPr>
          </a:lstStyle>
          <a:p>
            <a:r>
              <a:rPr lang="pl-PL"/>
              <a:t>Kliknij, aby edytować styl</a:t>
            </a:r>
            <a:endParaRPr lang="en-US" dirty="0"/>
          </a:p>
        </p:txBody>
      </p:sp>
      <p:sp>
        <p:nvSpPr>
          <p:cNvPr id="3" name="Content Placeholder 2"/>
          <p:cNvSpPr>
            <a:spLocks noGrp="1"/>
          </p:cNvSpPr>
          <p:nvPr>
            <p:ph idx="1"/>
          </p:nvPr>
        </p:nvSpPr>
        <p:spPr>
          <a:xfrm>
            <a:off x="5154858" y="592666"/>
            <a:ext cx="5889675" cy="5198534"/>
          </a:xfrm>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46407" y="2249486"/>
            <a:ext cx="3855033" cy="3541714"/>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pPr/>
              <a:t>9/13/2020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32945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116" y="609600"/>
            <a:ext cx="5932963" cy="1639886"/>
          </a:xfrm>
        </p:spPr>
        <p:txBody>
          <a:bodyPr anchor="b"/>
          <a:lstStyle>
            <a:lvl1pPr>
              <a:defRPr sz="3199"/>
            </a:lvl1pPr>
          </a:lstStyle>
          <a:p>
            <a:r>
              <a:rPr lang="pl-PL"/>
              <a:t>Kliknij, aby edytować styl</a:t>
            </a:r>
            <a:endParaRPr lang="en-US" dirty="0"/>
          </a:p>
        </p:txBody>
      </p:sp>
      <p:sp>
        <p:nvSpPr>
          <p:cNvPr id="3" name="Picture Placeholder 2"/>
          <p:cNvSpPr>
            <a:spLocks noGrp="1" noChangeAspect="1"/>
          </p:cNvSpPr>
          <p:nvPr>
            <p:ph type="pic" idx="1"/>
          </p:nvPr>
        </p:nvSpPr>
        <p:spPr>
          <a:xfrm>
            <a:off x="7378799" y="609602"/>
            <a:ext cx="3665735"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pl-PL"/>
              <a:t>Kliknij ikonę, aby dodać obraz</a:t>
            </a:r>
            <a:endParaRPr lang="en-US" dirty="0"/>
          </a:p>
        </p:txBody>
      </p:sp>
      <p:sp>
        <p:nvSpPr>
          <p:cNvPr id="4" name="Text Placeholder 3"/>
          <p:cNvSpPr>
            <a:spLocks noGrp="1"/>
          </p:cNvSpPr>
          <p:nvPr>
            <p:ph type="body" sz="half" idx="2"/>
          </p:nvPr>
        </p:nvSpPr>
        <p:spPr>
          <a:xfrm>
            <a:off x="1141113" y="2249486"/>
            <a:ext cx="5932966" cy="3541714"/>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pPr/>
              <a:t>9/13/2020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41526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cstate="print">
            <a:alphaModFix amt="30000"/>
            <a:extLst>
              <a:ext uri="{28A0092B-C50C-407E-A947-70E740481C1C}">
                <a14:useLocalDpi xmlns:a14="http://schemas.microsoft.com/office/drawing/2010/main" val="0"/>
              </a:ext>
            </a:extLst>
          </a:blip>
          <a:srcRect/>
          <a:stretch>
            <a:fillRect/>
          </a:stretch>
        </p:blipFill>
        <p:spPr bwMode="auto">
          <a:xfrm>
            <a:off x="0" y="-1"/>
            <a:ext cx="12188828"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4" y="1"/>
            <a:ext cx="12050749"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116" y="618518"/>
            <a:ext cx="990341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115" y="2249487"/>
            <a:ext cx="9903419" cy="3541714"/>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454979" y="5883277"/>
            <a:ext cx="2742486"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r>
              <a:rPr lang="en-US"/>
              <a:t>2016-06-24</a:t>
            </a:r>
          </a:p>
        </p:txBody>
      </p:sp>
      <p:sp>
        <p:nvSpPr>
          <p:cNvPr id="5" name="Footer Placeholder 4"/>
          <p:cNvSpPr>
            <a:spLocks noGrp="1"/>
          </p:cNvSpPr>
          <p:nvPr>
            <p:ph type="ftr" sz="quarter" idx="3"/>
          </p:nvPr>
        </p:nvSpPr>
        <p:spPr>
          <a:xfrm>
            <a:off x="1141114" y="5883276"/>
            <a:ext cx="6237684"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rtl="0"/>
            <a:endParaRPr lang="pl-PL"/>
          </a:p>
        </p:txBody>
      </p:sp>
      <p:sp>
        <p:nvSpPr>
          <p:cNvPr id="6" name="Slide Number Placeholder 5"/>
          <p:cNvSpPr>
            <a:spLocks noGrp="1"/>
          </p:cNvSpPr>
          <p:nvPr>
            <p:ph type="sldNum" sz="quarter" idx="4"/>
          </p:nvPr>
        </p:nvSpPr>
        <p:spPr>
          <a:xfrm>
            <a:off x="10273645" y="5883275"/>
            <a:ext cx="770888"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E5FD5434-F838-4DD4-A17B-1CB1A1850DF4}" type="slidenum">
              <a:rPr lang="pl-PL" smtClean="0"/>
              <a:pPr rtl="0"/>
              <a:t>‹#›</a:t>
            </a:fld>
            <a:endParaRPr lang="pl-PL"/>
          </a:p>
        </p:txBody>
      </p:sp>
    </p:spTree>
    <p:extLst>
      <p:ext uri="{BB962C8B-B14F-4D97-AF65-F5344CB8AC3E}">
        <p14:creationId xmlns:p14="http://schemas.microsoft.com/office/powerpoint/2010/main" val="2495869404"/>
      </p:ext>
    </p:extLst>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3599" kern="1200" cap="all" baseline="0">
          <a:solidFill>
            <a:schemeClr val="tx1"/>
          </a:solidFill>
          <a:latin typeface="+mj-lt"/>
          <a:ea typeface="+mj-ea"/>
          <a:cs typeface="+mj-cs"/>
        </a:defRPr>
      </a:lvl1pPr>
    </p:titleStyle>
    <p:bodyStyle>
      <a:lvl1pPr marL="228531" indent="-228531" algn="l" defTabSz="914126" rtl="0" eaLnBrk="1" latinLnBrk="0" hangingPunct="1">
        <a:lnSpc>
          <a:spcPct val="120000"/>
        </a:lnSpc>
        <a:spcBef>
          <a:spcPts val="1000"/>
        </a:spcBef>
        <a:buSzPct val="125000"/>
        <a:buFont typeface="Arial" panose="020B0604020202020204" pitchFamily="34" charset="0"/>
        <a:buChar char="•"/>
        <a:defRPr sz="2399" kern="1200">
          <a:solidFill>
            <a:schemeClr val="tx1"/>
          </a:solidFill>
          <a:latin typeface="+mn-lt"/>
          <a:ea typeface="+mn-ea"/>
          <a:cs typeface="+mn-cs"/>
        </a:defRPr>
      </a:lvl1pPr>
      <a:lvl2pPr marL="685594" indent="-228531" algn="l" defTabSz="914126" rtl="0" eaLnBrk="1" latinLnBrk="0" hangingPunct="1">
        <a:lnSpc>
          <a:spcPct val="120000"/>
        </a:lnSpc>
        <a:spcBef>
          <a:spcPts val="500"/>
        </a:spcBef>
        <a:buSzPct val="125000"/>
        <a:buFont typeface="Arial" panose="020B0604020202020204" pitchFamily="34" charset="0"/>
        <a:buChar char="•"/>
        <a:defRPr sz="1999" kern="1200">
          <a:solidFill>
            <a:schemeClr val="tx1"/>
          </a:solidFill>
          <a:latin typeface="+mn-lt"/>
          <a:ea typeface="+mn-ea"/>
          <a:cs typeface="+mn-cs"/>
        </a:defRPr>
      </a:lvl2pPr>
      <a:lvl3pPr marL="1142657" indent="-228531" algn="l" defTabSz="914126" rtl="0" eaLnBrk="1" latinLnBrk="0" hangingPunct="1">
        <a:lnSpc>
          <a:spcPct val="120000"/>
        </a:lnSpc>
        <a:spcBef>
          <a:spcPts val="500"/>
        </a:spcBef>
        <a:buSzPct val="125000"/>
        <a:buFont typeface="Arial" panose="020B0604020202020204" pitchFamily="34" charset="0"/>
        <a:buChar char="•"/>
        <a:defRPr sz="1799" kern="1200">
          <a:solidFill>
            <a:schemeClr val="tx1"/>
          </a:solidFill>
          <a:latin typeface="+mn-lt"/>
          <a:ea typeface="+mn-ea"/>
          <a:cs typeface="+mn-cs"/>
        </a:defRPr>
      </a:lvl3pPr>
      <a:lvl4pPr marL="1599720" indent="-228531" algn="l" defTabSz="91412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6783" indent="-228531" algn="l" defTabSz="91412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3846"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0908"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7971"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5034"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ojewypieki.com/przepis/krem-bawarski-z-truskawkami" TargetMode="External"/><Relationship Id="rId2" Type="http://schemas.openxmlformats.org/officeDocument/2006/relationships/hyperlink" Target="http://www.zsgips.stecu.pl/serwer/pekalska2.pdf" TargetMode="External"/><Relationship Id="rId1" Type="http://schemas.openxmlformats.org/officeDocument/2006/relationships/slideLayout" Target="../slideLayouts/slideLayout2.xml"/><Relationship Id="rId4" Type="http://schemas.openxmlformats.org/officeDocument/2006/relationships/hyperlink" Target="http://www.mamz.pl/almanach/skrypty/1.techciastkarska/15.ht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1126435" y="1749287"/>
            <a:ext cx="9843508" cy="2024065"/>
          </a:xfrm>
        </p:spPr>
        <p:txBody>
          <a:bodyPr rtlCol="0">
            <a:normAutofit fontScale="90000"/>
          </a:bodyPr>
          <a:lstStyle/>
          <a:p>
            <a:pPr rtl="0"/>
            <a:r>
              <a:rPr lang="pl-PL" dirty="0"/>
              <a:t>S</a:t>
            </a:r>
            <a:r>
              <a:rPr lang="pl" dirty="0"/>
              <a:t>porządzanie półproduktów cukierniczych </a:t>
            </a:r>
            <a:br>
              <a:rPr lang="pl" dirty="0"/>
            </a:br>
            <a:r>
              <a:rPr lang="pl" dirty="0"/>
              <a:t>„kremy”</a:t>
            </a:r>
          </a:p>
        </p:txBody>
      </p:sp>
      <p:pic>
        <p:nvPicPr>
          <p:cNvPr id="4" name="Obraz 3">
            <a:extLst>
              <a:ext uri="{FF2B5EF4-FFF2-40B4-BE49-F238E27FC236}">
                <a16:creationId xmlns:a16="http://schemas.microsoft.com/office/drawing/2014/main" id="{EE466180-95E9-4CED-AC2C-80555959F259}"/>
              </a:ext>
            </a:extLst>
          </p:cNvPr>
          <p:cNvPicPr>
            <a:picLocks noChangeAspect="1"/>
          </p:cNvPicPr>
          <p:nvPr/>
        </p:nvPicPr>
        <p:blipFill>
          <a:blip r:embed="rId2" cstate="print"/>
          <a:stretch>
            <a:fillRect/>
          </a:stretch>
        </p:blipFill>
        <p:spPr>
          <a:xfrm>
            <a:off x="2926060" y="3573016"/>
            <a:ext cx="6739450" cy="3156656"/>
          </a:xfrm>
          <a:prstGeom prst="rect">
            <a:avLst/>
          </a:prstGeom>
        </p:spPr>
      </p:pic>
      <p:pic>
        <p:nvPicPr>
          <p:cNvPr id="5" name="Picture 2" descr="EOG logo"/>
          <p:cNvPicPr>
            <a:picLocks noChangeAspect="1" noChangeArrowheads="1"/>
          </p:cNvPicPr>
          <p:nvPr/>
        </p:nvPicPr>
        <p:blipFill>
          <a:blip r:embed="rId3" cstate="print"/>
          <a:srcRect/>
          <a:stretch>
            <a:fillRect/>
          </a:stretch>
        </p:blipFill>
        <p:spPr bwMode="auto">
          <a:xfrm>
            <a:off x="837828" y="332656"/>
            <a:ext cx="1279159" cy="896329"/>
          </a:xfrm>
          <a:prstGeom prst="rect">
            <a:avLst/>
          </a:prstGeom>
          <a:noFill/>
        </p:spPr>
      </p:pic>
    </p:spTree>
    <p:extLst>
      <p:ext uri="{BB962C8B-B14F-4D97-AF65-F5344CB8AC3E}">
        <p14:creationId xmlns:p14="http://schemas.microsoft.com/office/powerpoint/2010/main" val="108287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26345541-29CA-4D6E-BC88-C58F0628431F}"/>
              </a:ext>
            </a:extLst>
          </p:cNvPr>
          <p:cNvSpPr>
            <a:spLocks noGrp="1"/>
          </p:cNvSpPr>
          <p:nvPr>
            <p:ph type="title"/>
          </p:nvPr>
        </p:nvSpPr>
        <p:spPr/>
        <p:txBody>
          <a:bodyPr/>
          <a:lstStyle/>
          <a:p>
            <a:r>
              <a:rPr lang="pl-PL" dirty="0"/>
              <a:t>źródła</a:t>
            </a:r>
          </a:p>
        </p:txBody>
      </p:sp>
      <p:sp>
        <p:nvSpPr>
          <p:cNvPr id="6" name="Symbol zastępczy zawartości 5">
            <a:extLst>
              <a:ext uri="{FF2B5EF4-FFF2-40B4-BE49-F238E27FC236}">
                <a16:creationId xmlns:a16="http://schemas.microsoft.com/office/drawing/2014/main" id="{8F490902-4858-4FFC-9121-A00C8425F140}"/>
              </a:ext>
            </a:extLst>
          </p:cNvPr>
          <p:cNvSpPr>
            <a:spLocks noGrp="1"/>
          </p:cNvSpPr>
          <p:nvPr>
            <p:ph idx="1"/>
          </p:nvPr>
        </p:nvSpPr>
        <p:spPr/>
        <p:txBody>
          <a:bodyPr>
            <a:normAutofit fontScale="92500" lnSpcReduction="10000"/>
          </a:bodyPr>
          <a:lstStyle/>
          <a:p>
            <a:r>
              <a:rPr lang="pl-PL" dirty="0">
                <a:hlinkClick r:id="rId2"/>
              </a:rPr>
              <a:t>http://www.zsgips.stecu.pl/serwer/pekalska2.pdf</a:t>
            </a:r>
            <a:endParaRPr lang="pl-PL" dirty="0"/>
          </a:p>
          <a:p>
            <a:r>
              <a:rPr lang="pl-PL" dirty="0">
                <a:hlinkClick r:id="rId3"/>
              </a:rPr>
              <a:t>https://www.mojewypieki.com/przepis/krem-bawarski-z-truskawkami</a:t>
            </a:r>
            <a:endParaRPr lang="pl-PL" dirty="0"/>
          </a:p>
          <a:p>
            <a:r>
              <a:rPr lang="pl-PL" dirty="0">
                <a:hlinkClick r:id="rId4"/>
              </a:rPr>
              <a:t>http://www.mamz.pl/almanach/skrypty/1.techciastkarska/15.htm</a:t>
            </a:r>
            <a:endParaRPr lang="pl-PL" dirty="0"/>
          </a:p>
          <a:p>
            <a:r>
              <a:rPr lang="pl-PL" dirty="0"/>
              <a:t>https://docplayer.pl/21819664-Przygotowanie-polproduktow-ciastkarskich-741-01-z4-01.html</a:t>
            </a:r>
          </a:p>
          <a:p>
            <a:r>
              <a:rPr lang="pl-PL" dirty="0"/>
              <a:t>Magdalena Kaźmierczak Technologie produkcji cukierniczej </a:t>
            </a:r>
          </a:p>
          <a:p>
            <a:r>
              <a:rPr lang="pl-PL" dirty="0"/>
              <a:t>Magdalena Kaźmierczak Pracownia produkcji cukierniczej </a:t>
            </a:r>
          </a:p>
          <a:p>
            <a:endParaRPr lang="pl-PL" dirty="0"/>
          </a:p>
        </p:txBody>
      </p:sp>
    </p:spTree>
    <p:extLst>
      <p:ext uri="{BB962C8B-B14F-4D97-AF65-F5344CB8AC3E}">
        <p14:creationId xmlns:p14="http://schemas.microsoft.com/office/powerpoint/2010/main" val="309949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18E543-CFC9-414B-A40F-F540B72A73C2}"/>
              </a:ext>
            </a:extLst>
          </p:cNvPr>
          <p:cNvSpPr>
            <a:spLocks noGrp="1"/>
          </p:cNvSpPr>
          <p:nvPr>
            <p:ph type="title"/>
          </p:nvPr>
        </p:nvSpPr>
        <p:spPr>
          <a:xfrm>
            <a:off x="914162" y="260648"/>
            <a:ext cx="10360501" cy="576064"/>
          </a:xfrm>
        </p:spPr>
        <p:txBody>
          <a:bodyPr>
            <a:normAutofit fontScale="90000"/>
          </a:bodyPr>
          <a:lstStyle/>
          <a:p>
            <a:r>
              <a:rPr lang="pl-PL" dirty="0"/>
              <a:t>Ewaluacja części I teoretycznej </a:t>
            </a:r>
          </a:p>
        </p:txBody>
      </p:sp>
      <p:graphicFrame>
        <p:nvGraphicFramePr>
          <p:cNvPr id="7" name="Tabela 7">
            <a:extLst>
              <a:ext uri="{FF2B5EF4-FFF2-40B4-BE49-F238E27FC236}">
                <a16:creationId xmlns:a16="http://schemas.microsoft.com/office/drawing/2014/main" id="{1C26ABA8-7E74-4B37-A089-34EA206181F1}"/>
              </a:ext>
            </a:extLst>
          </p:cNvPr>
          <p:cNvGraphicFramePr>
            <a:graphicFrameLocks noGrp="1"/>
          </p:cNvGraphicFramePr>
          <p:nvPr>
            <p:ph idx="1"/>
            <p:extLst>
              <p:ext uri="{D42A27DB-BD31-4B8C-83A1-F6EECF244321}">
                <p14:modId xmlns:p14="http://schemas.microsoft.com/office/powerpoint/2010/main" val="81689846"/>
              </p:ext>
            </p:extLst>
          </p:nvPr>
        </p:nvGraphicFramePr>
        <p:xfrm>
          <a:off x="914400" y="1052736"/>
          <a:ext cx="10360024" cy="2122263"/>
        </p:xfrm>
        <a:graphic>
          <a:graphicData uri="http://schemas.openxmlformats.org/drawingml/2006/table">
            <a:tbl>
              <a:tblPr firstRow="1" bandRow="1">
                <a:tableStyleId>{D03447BB-5D67-496B-8E87-E561075AD55C}</a:tableStyleId>
              </a:tblPr>
              <a:tblGrid>
                <a:gridCol w="2590006">
                  <a:extLst>
                    <a:ext uri="{9D8B030D-6E8A-4147-A177-3AD203B41FA5}">
                      <a16:colId xmlns:a16="http://schemas.microsoft.com/office/drawing/2014/main" val="3903045317"/>
                    </a:ext>
                  </a:extLst>
                </a:gridCol>
                <a:gridCol w="2590006">
                  <a:extLst>
                    <a:ext uri="{9D8B030D-6E8A-4147-A177-3AD203B41FA5}">
                      <a16:colId xmlns:a16="http://schemas.microsoft.com/office/drawing/2014/main" val="1583705548"/>
                    </a:ext>
                  </a:extLst>
                </a:gridCol>
                <a:gridCol w="2590006">
                  <a:extLst>
                    <a:ext uri="{9D8B030D-6E8A-4147-A177-3AD203B41FA5}">
                      <a16:colId xmlns:a16="http://schemas.microsoft.com/office/drawing/2014/main" val="3135906640"/>
                    </a:ext>
                  </a:extLst>
                </a:gridCol>
                <a:gridCol w="2590006">
                  <a:extLst>
                    <a:ext uri="{9D8B030D-6E8A-4147-A177-3AD203B41FA5}">
                      <a16:colId xmlns:a16="http://schemas.microsoft.com/office/drawing/2014/main" val="370717231"/>
                    </a:ext>
                  </a:extLst>
                </a:gridCol>
              </a:tblGrid>
              <a:tr h="707421">
                <a:tc>
                  <a:txBody>
                    <a:bodyPr/>
                    <a:lstStyle/>
                    <a:p>
                      <a:endParaRPr lang="pl-PL" dirty="0"/>
                    </a:p>
                  </a:txBody>
                  <a:tcPr/>
                </a:tc>
                <a:tc>
                  <a:txBody>
                    <a:bodyPr/>
                    <a:lstStyle/>
                    <a:p>
                      <a:endParaRPr lang="pl-PL"/>
                    </a:p>
                  </a:txBody>
                  <a:tcPr/>
                </a:tc>
                <a:tc>
                  <a:txBody>
                    <a:bodyPr/>
                    <a:lstStyle/>
                    <a:p>
                      <a:endParaRPr lang="pl-PL"/>
                    </a:p>
                  </a:txBody>
                  <a:tcPr/>
                </a:tc>
                <a:tc>
                  <a:txBody>
                    <a:bodyPr/>
                    <a:lstStyle/>
                    <a:p>
                      <a:endParaRPr lang="pl-PL"/>
                    </a:p>
                  </a:txBody>
                  <a:tcPr/>
                </a:tc>
                <a:extLst>
                  <a:ext uri="{0D108BD9-81ED-4DB2-BD59-A6C34878D82A}">
                    <a16:rowId xmlns:a16="http://schemas.microsoft.com/office/drawing/2014/main" val="967093261"/>
                  </a:ext>
                </a:extLst>
              </a:tr>
              <a:tr h="707421">
                <a:tc>
                  <a:txBody>
                    <a:bodyPr/>
                    <a:lstStyle/>
                    <a:p>
                      <a:endParaRPr lang="pl-PL"/>
                    </a:p>
                  </a:txBody>
                  <a:tcPr/>
                </a:tc>
                <a:tc>
                  <a:txBody>
                    <a:bodyPr/>
                    <a:lstStyle/>
                    <a:p>
                      <a:endParaRPr lang="pl-PL"/>
                    </a:p>
                  </a:txBody>
                  <a:tcPr/>
                </a:tc>
                <a:tc>
                  <a:txBody>
                    <a:bodyPr/>
                    <a:lstStyle/>
                    <a:p>
                      <a:endParaRPr lang="pl-PL"/>
                    </a:p>
                  </a:txBody>
                  <a:tcPr/>
                </a:tc>
                <a:tc>
                  <a:txBody>
                    <a:bodyPr/>
                    <a:lstStyle/>
                    <a:p>
                      <a:endParaRPr lang="pl-PL"/>
                    </a:p>
                  </a:txBody>
                  <a:tcPr/>
                </a:tc>
                <a:extLst>
                  <a:ext uri="{0D108BD9-81ED-4DB2-BD59-A6C34878D82A}">
                    <a16:rowId xmlns:a16="http://schemas.microsoft.com/office/drawing/2014/main" val="61985191"/>
                  </a:ext>
                </a:extLst>
              </a:tr>
              <a:tr h="707421">
                <a:tc>
                  <a:txBody>
                    <a:bodyPr/>
                    <a:lstStyle/>
                    <a:p>
                      <a:endParaRPr lang="pl-PL"/>
                    </a:p>
                  </a:txBody>
                  <a:tcPr/>
                </a:tc>
                <a:tc>
                  <a:txBody>
                    <a:bodyPr/>
                    <a:lstStyle/>
                    <a:p>
                      <a:endParaRPr lang="pl-PL"/>
                    </a:p>
                  </a:txBody>
                  <a:tcPr/>
                </a:tc>
                <a:tc>
                  <a:txBody>
                    <a:bodyPr/>
                    <a:lstStyle/>
                    <a:p>
                      <a:endParaRPr lang="pl-PL"/>
                    </a:p>
                  </a:txBody>
                  <a:tcPr/>
                </a:tc>
                <a:tc>
                  <a:txBody>
                    <a:bodyPr/>
                    <a:lstStyle/>
                    <a:p>
                      <a:endParaRPr lang="pl-PL" dirty="0"/>
                    </a:p>
                  </a:txBody>
                  <a:tcPr/>
                </a:tc>
                <a:extLst>
                  <a:ext uri="{0D108BD9-81ED-4DB2-BD59-A6C34878D82A}">
                    <a16:rowId xmlns:a16="http://schemas.microsoft.com/office/drawing/2014/main" val="794301419"/>
                  </a:ext>
                </a:extLst>
              </a:tr>
            </a:tbl>
          </a:graphicData>
        </a:graphic>
      </p:graphicFrame>
      <p:graphicFrame>
        <p:nvGraphicFramePr>
          <p:cNvPr id="8" name="Tabela 4">
            <a:extLst>
              <a:ext uri="{FF2B5EF4-FFF2-40B4-BE49-F238E27FC236}">
                <a16:creationId xmlns:a16="http://schemas.microsoft.com/office/drawing/2014/main" id="{5025E19C-29B2-4F9D-B827-D30256BC9D3D}"/>
              </a:ext>
            </a:extLst>
          </p:cNvPr>
          <p:cNvGraphicFramePr>
            <a:graphicFrameLocks/>
          </p:cNvGraphicFramePr>
          <p:nvPr>
            <p:extLst>
              <p:ext uri="{D42A27DB-BD31-4B8C-83A1-F6EECF244321}">
                <p14:modId xmlns:p14="http://schemas.microsoft.com/office/powerpoint/2010/main" val="3625114537"/>
              </p:ext>
            </p:extLst>
          </p:nvPr>
        </p:nvGraphicFramePr>
        <p:xfrm>
          <a:off x="549796" y="836712"/>
          <a:ext cx="11161240" cy="5252678"/>
        </p:xfrm>
        <a:graphic>
          <a:graphicData uri="http://schemas.openxmlformats.org/drawingml/2006/table">
            <a:tbl>
              <a:tblPr firstRow="1" bandRow="1">
                <a:tableStyleId>{D03447BB-5D67-496B-8E87-E561075AD55C}</a:tableStyleId>
              </a:tblPr>
              <a:tblGrid>
                <a:gridCol w="2088232">
                  <a:extLst>
                    <a:ext uri="{9D8B030D-6E8A-4147-A177-3AD203B41FA5}">
                      <a16:colId xmlns:a16="http://schemas.microsoft.com/office/drawing/2014/main" val="2728357837"/>
                    </a:ext>
                  </a:extLst>
                </a:gridCol>
                <a:gridCol w="3492388">
                  <a:extLst>
                    <a:ext uri="{9D8B030D-6E8A-4147-A177-3AD203B41FA5}">
                      <a16:colId xmlns:a16="http://schemas.microsoft.com/office/drawing/2014/main" val="2711616501"/>
                    </a:ext>
                  </a:extLst>
                </a:gridCol>
                <a:gridCol w="2790310">
                  <a:extLst>
                    <a:ext uri="{9D8B030D-6E8A-4147-A177-3AD203B41FA5}">
                      <a16:colId xmlns:a16="http://schemas.microsoft.com/office/drawing/2014/main" val="497681894"/>
                    </a:ext>
                  </a:extLst>
                </a:gridCol>
                <a:gridCol w="2790310">
                  <a:extLst>
                    <a:ext uri="{9D8B030D-6E8A-4147-A177-3AD203B41FA5}">
                      <a16:colId xmlns:a16="http://schemas.microsoft.com/office/drawing/2014/main" val="1624893828"/>
                    </a:ext>
                  </a:extLst>
                </a:gridCol>
              </a:tblGrid>
              <a:tr h="328138">
                <a:tc>
                  <a:txBody>
                    <a:bodyPr/>
                    <a:lstStyle/>
                    <a:p>
                      <a:r>
                        <a:rPr lang="pl-PL" sz="2000" dirty="0"/>
                        <a:t>Liczba punktów</a:t>
                      </a:r>
                    </a:p>
                  </a:txBody>
                  <a:tcPr/>
                </a:tc>
                <a:tc>
                  <a:txBody>
                    <a:bodyPr/>
                    <a:lstStyle/>
                    <a:p>
                      <a:pPr algn="ctr"/>
                      <a:r>
                        <a:rPr lang="pl-PL" sz="2000" dirty="0"/>
                        <a:t>1 p</a:t>
                      </a:r>
                    </a:p>
                  </a:txBody>
                  <a:tcPr/>
                </a:tc>
                <a:tc>
                  <a:txBody>
                    <a:bodyPr/>
                    <a:lstStyle/>
                    <a:p>
                      <a:pPr algn="ctr"/>
                      <a:r>
                        <a:rPr lang="pl-PL" sz="2000" dirty="0"/>
                        <a:t>2 p</a:t>
                      </a:r>
                    </a:p>
                  </a:txBody>
                  <a:tcPr/>
                </a:tc>
                <a:tc>
                  <a:txBody>
                    <a:bodyPr/>
                    <a:lstStyle/>
                    <a:p>
                      <a:pPr algn="ctr"/>
                      <a:r>
                        <a:rPr lang="pl-PL" sz="2000" dirty="0"/>
                        <a:t>3 p</a:t>
                      </a:r>
                    </a:p>
                  </a:txBody>
                  <a:tcPr/>
                </a:tc>
                <a:extLst>
                  <a:ext uri="{0D108BD9-81ED-4DB2-BD59-A6C34878D82A}">
                    <a16:rowId xmlns:a16="http://schemas.microsoft.com/office/drawing/2014/main" val="767909003"/>
                  </a:ext>
                </a:extLst>
              </a:tr>
              <a:tr h="2953239">
                <a:tc>
                  <a:txBody>
                    <a:bodyPr/>
                    <a:lstStyle/>
                    <a:p>
                      <a:r>
                        <a:rPr lang="pl-PL" sz="2000" dirty="0"/>
                        <a:t>Zawartość merytoryczna projektu </a:t>
                      </a:r>
                    </a:p>
                  </a:txBody>
                  <a:tcPr/>
                </a:tc>
                <a:tc>
                  <a:txBody>
                    <a:bodyPr/>
                    <a:lstStyle/>
                    <a:p>
                      <a:r>
                        <a:rPr lang="pl-PL" sz="2000" dirty="0"/>
                        <a:t>Temat potraktowany bardzo ogólnikowo,</a:t>
                      </a:r>
                    </a:p>
                    <a:p>
                      <a:r>
                        <a:rPr lang="pl-PL" sz="2000" dirty="0"/>
                        <a:t>Nie wszystkie zagadnienia zostały poruszone </a:t>
                      </a:r>
                    </a:p>
                  </a:txBody>
                  <a:tcPr/>
                </a:tc>
                <a:tc>
                  <a:txBody>
                    <a:bodyPr/>
                    <a:lstStyle/>
                    <a:p>
                      <a:r>
                        <a:rPr lang="pl-PL" sz="2000" dirty="0"/>
                        <a:t>Praca napisana zgodnie z tematem, zostały wykorzystane linki w opracowaniu tematu, pojawiają się drobne błędy</a:t>
                      </a:r>
                    </a:p>
                  </a:txBody>
                  <a:tcPr/>
                </a:tc>
                <a:tc>
                  <a:txBody>
                    <a:bodyPr/>
                    <a:lstStyle/>
                    <a:p>
                      <a:r>
                        <a:rPr lang="pl-PL" sz="2000" dirty="0"/>
                        <a:t>Praca została napisana bardzo dobrze, uczniowie odnieśli się do </a:t>
                      </a:r>
                      <a:r>
                        <a:rPr lang="pl-PL" sz="2000"/>
                        <a:t>proponowanych źródeł i </a:t>
                      </a:r>
                      <a:r>
                        <a:rPr lang="pl-PL" sz="2000" dirty="0"/>
                        <a:t>dodali swoje. </a:t>
                      </a:r>
                    </a:p>
                    <a:p>
                      <a:r>
                        <a:rPr lang="pl-PL" sz="2000" dirty="0"/>
                        <a:t>Wszystkie zagadnienie zostały bardzo dobrze opracowane</a:t>
                      </a:r>
                    </a:p>
                  </a:txBody>
                  <a:tcPr/>
                </a:tc>
                <a:extLst>
                  <a:ext uri="{0D108BD9-81ED-4DB2-BD59-A6C34878D82A}">
                    <a16:rowId xmlns:a16="http://schemas.microsoft.com/office/drawing/2014/main" val="602205650"/>
                  </a:ext>
                </a:extLst>
              </a:tr>
              <a:tr h="1903199">
                <a:tc>
                  <a:txBody>
                    <a:bodyPr/>
                    <a:lstStyle/>
                    <a:p>
                      <a:r>
                        <a:rPr lang="pl-PL" sz="2000" dirty="0"/>
                        <a:t>Estetyka wykonanego projektu </a:t>
                      </a:r>
                    </a:p>
                  </a:txBody>
                  <a:tcPr/>
                </a:tc>
                <a:tc>
                  <a:txBody>
                    <a:bodyPr/>
                    <a:lstStyle/>
                    <a:p>
                      <a:r>
                        <a:rPr lang="pl-PL" sz="2000" dirty="0"/>
                        <a:t>Projekt graficznie bardzo słaby, czcionka mało czytelna, brak zdjęć </a:t>
                      </a:r>
                    </a:p>
                  </a:txBody>
                  <a:tcPr/>
                </a:tc>
                <a:tc>
                  <a:txBody>
                    <a:bodyPr/>
                    <a:lstStyle/>
                    <a:p>
                      <a:r>
                        <a:rPr lang="pl-PL" sz="2000" dirty="0"/>
                        <a:t>Praca napisana wyraźnie, czytelnie, mało zdjęć, mało grafiki </a:t>
                      </a:r>
                      <a:r>
                        <a:rPr lang="pl-PL" sz="2000" dirty="0" err="1"/>
                        <a:t>SmartArt</a:t>
                      </a:r>
                      <a:endParaRPr lang="pl-PL" sz="2000" dirty="0"/>
                    </a:p>
                  </a:txBody>
                  <a:tcPr/>
                </a:tc>
                <a:tc>
                  <a:txBody>
                    <a:bodyPr/>
                    <a:lstStyle/>
                    <a:p>
                      <a:r>
                        <a:rPr lang="pl-PL" sz="2000" dirty="0"/>
                        <a:t>Praca napisana bardzo dobrze, czytelna zrozumiała, dużo zdjęć, ładne zastawanie grafiki Smart Art.</a:t>
                      </a:r>
                    </a:p>
                  </a:txBody>
                  <a:tcPr/>
                </a:tc>
                <a:extLst>
                  <a:ext uri="{0D108BD9-81ED-4DB2-BD59-A6C34878D82A}">
                    <a16:rowId xmlns:a16="http://schemas.microsoft.com/office/drawing/2014/main" val="2810900203"/>
                  </a:ext>
                </a:extLst>
              </a:tr>
            </a:tbl>
          </a:graphicData>
        </a:graphic>
      </p:graphicFrame>
    </p:spTree>
    <p:extLst>
      <p:ext uri="{BB962C8B-B14F-4D97-AF65-F5344CB8AC3E}">
        <p14:creationId xmlns:p14="http://schemas.microsoft.com/office/powerpoint/2010/main" val="213554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167575-C670-44E0-9D38-8009370F70AD}"/>
              </a:ext>
            </a:extLst>
          </p:cNvPr>
          <p:cNvSpPr>
            <a:spLocks noGrp="1"/>
          </p:cNvSpPr>
          <p:nvPr>
            <p:ph type="title"/>
          </p:nvPr>
        </p:nvSpPr>
        <p:spPr>
          <a:xfrm>
            <a:off x="914162" y="442844"/>
            <a:ext cx="10360501" cy="786160"/>
          </a:xfrm>
        </p:spPr>
        <p:txBody>
          <a:bodyPr/>
          <a:lstStyle/>
          <a:p>
            <a:r>
              <a:rPr lang="pl-PL" dirty="0"/>
              <a:t>Ewaluacja części II teoretycznej </a:t>
            </a:r>
          </a:p>
        </p:txBody>
      </p:sp>
      <p:graphicFrame>
        <p:nvGraphicFramePr>
          <p:cNvPr id="4" name="Tabela 4">
            <a:extLst>
              <a:ext uri="{FF2B5EF4-FFF2-40B4-BE49-F238E27FC236}">
                <a16:creationId xmlns:a16="http://schemas.microsoft.com/office/drawing/2014/main" id="{70073655-DB12-4CF6-A864-DEA71535A26E}"/>
              </a:ext>
            </a:extLst>
          </p:cNvPr>
          <p:cNvGraphicFramePr>
            <a:graphicFrameLocks noGrp="1"/>
          </p:cNvGraphicFramePr>
          <p:nvPr>
            <p:ph idx="1"/>
            <p:extLst>
              <p:ext uri="{D42A27DB-BD31-4B8C-83A1-F6EECF244321}">
                <p14:modId xmlns:p14="http://schemas.microsoft.com/office/powerpoint/2010/main" val="2270765141"/>
              </p:ext>
            </p:extLst>
          </p:nvPr>
        </p:nvGraphicFramePr>
        <p:xfrm>
          <a:off x="693812" y="1412776"/>
          <a:ext cx="10945216" cy="5184577"/>
        </p:xfrm>
        <a:graphic>
          <a:graphicData uri="http://schemas.openxmlformats.org/drawingml/2006/table">
            <a:tbl>
              <a:tblPr firstRow="1" bandRow="1">
                <a:tableStyleId>{D03447BB-5D67-496B-8E87-E561075AD55C}</a:tableStyleId>
              </a:tblPr>
              <a:tblGrid>
                <a:gridCol w="2736304">
                  <a:extLst>
                    <a:ext uri="{9D8B030D-6E8A-4147-A177-3AD203B41FA5}">
                      <a16:colId xmlns:a16="http://schemas.microsoft.com/office/drawing/2014/main" val="3035189803"/>
                    </a:ext>
                  </a:extLst>
                </a:gridCol>
                <a:gridCol w="2736304">
                  <a:extLst>
                    <a:ext uri="{9D8B030D-6E8A-4147-A177-3AD203B41FA5}">
                      <a16:colId xmlns:a16="http://schemas.microsoft.com/office/drawing/2014/main" val="3964540265"/>
                    </a:ext>
                  </a:extLst>
                </a:gridCol>
                <a:gridCol w="2736304">
                  <a:extLst>
                    <a:ext uri="{9D8B030D-6E8A-4147-A177-3AD203B41FA5}">
                      <a16:colId xmlns:a16="http://schemas.microsoft.com/office/drawing/2014/main" val="2247626142"/>
                    </a:ext>
                  </a:extLst>
                </a:gridCol>
                <a:gridCol w="2736304">
                  <a:extLst>
                    <a:ext uri="{9D8B030D-6E8A-4147-A177-3AD203B41FA5}">
                      <a16:colId xmlns:a16="http://schemas.microsoft.com/office/drawing/2014/main" val="1148607024"/>
                    </a:ext>
                  </a:extLst>
                </a:gridCol>
              </a:tblGrid>
              <a:tr h="398814">
                <a:tc>
                  <a:txBody>
                    <a:bodyPr/>
                    <a:lstStyle/>
                    <a:p>
                      <a:pPr algn="ctr"/>
                      <a:r>
                        <a:rPr lang="pl-PL" sz="2000" dirty="0"/>
                        <a:t>Liczba punktów</a:t>
                      </a:r>
                    </a:p>
                  </a:txBody>
                  <a:tcPr/>
                </a:tc>
                <a:tc>
                  <a:txBody>
                    <a:bodyPr/>
                    <a:lstStyle/>
                    <a:p>
                      <a:pPr algn="ctr"/>
                      <a:r>
                        <a:rPr lang="pl-PL" sz="2000" dirty="0"/>
                        <a:t>1 p</a:t>
                      </a:r>
                    </a:p>
                  </a:txBody>
                  <a:tcPr/>
                </a:tc>
                <a:tc>
                  <a:txBody>
                    <a:bodyPr/>
                    <a:lstStyle/>
                    <a:p>
                      <a:pPr algn="ctr"/>
                      <a:r>
                        <a:rPr lang="pl-PL" sz="2000" dirty="0"/>
                        <a:t>2 p</a:t>
                      </a:r>
                    </a:p>
                  </a:txBody>
                  <a:tcPr/>
                </a:tc>
                <a:tc>
                  <a:txBody>
                    <a:bodyPr/>
                    <a:lstStyle/>
                    <a:p>
                      <a:pPr algn="ctr"/>
                      <a:r>
                        <a:rPr lang="pl-PL" sz="2000" dirty="0"/>
                        <a:t>3 p</a:t>
                      </a:r>
                    </a:p>
                  </a:txBody>
                  <a:tcPr/>
                </a:tc>
                <a:extLst>
                  <a:ext uri="{0D108BD9-81ED-4DB2-BD59-A6C34878D82A}">
                    <a16:rowId xmlns:a16="http://schemas.microsoft.com/office/drawing/2014/main" val="2095218458"/>
                  </a:ext>
                </a:extLst>
              </a:tr>
              <a:tr h="3466610">
                <a:tc>
                  <a:txBody>
                    <a:bodyPr/>
                    <a:lstStyle/>
                    <a:p>
                      <a:r>
                        <a:rPr lang="pl-PL" sz="2000" dirty="0"/>
                        <a:t>Wykonanie  ćwiczenia </a:t>
                      </a:r>
                    </a:p>
                  </a:txBody>
                  <a:tcPr/>
                </a:tc>
                <a:tc>
                  <a:txBody>
                    <a:bodyPr/>
                    <a:lstStyle/>
                    <a:p>
                      <a:r>
                        <a:rPr lang="pl-PL" sz="2000" dirty="0"/>
                        <a:t>Zostało przygotowane 1 ciasto , sprzęt potrzebny do realizacji ćwiczenie nie został przygotowany. W wykonaniu ćwiczenia pomagał nauczyciel</a:t>
                      </a:r>
                    </a:p>
                  </a:txBody>
                  <a:tcPr/>
                </a:tc>
                <a:tc>
                  <a:txBody>
                    <a:bodyPr/>
                    <a:lstStyle/>
                    <a:p>
                      <a:r>
                        <a:rPr lang="pl-PL" sz="2000" dirty="0"/>
                        <a:t>Przygotowane zostały 2 ciasta, stanowisko pracy zostało przygotowane zgodnie z założeniami. Ćwiczenie było wykonane poprawnie, z niewielką pomocą nauczyciela, </a:t>
                      </a:r>
                    </a:p>
                  </a:txBody>
                  <a:tcPr/>
                </a:tc>
                <a:tc>
                  <a:txBody>
                    <a:bodyPr/>
                    <a:lstStyle/>
                    <a:p>
                      <a:r>
                        <a:rPr lang="pl-PL" sz="2000" dirty="0"/>
                        <a:t>Zostały wykonane 2 ciasta. Stanowisko pracy, tempo pracy, organizacja była bardzo dobra. Wszystkie zasady HACCP były przestrzegane. </a:t>
                      </a:r>
                    </a:p>
                  </a:txBody>
                  <a:tcPr/>
                </a:tc>
                <a:extLst>
                  <a:ext uri="{0D108BD9-81ED-4DB2-BD59-A6C34878D82A}">
                    <a16:rowId xmlns:a16="http://schemas.microsoft.com/office/drawing/2014/main" val="1853272969"/>
                  </a:ext>
                </a:extLst>
              </a:tr>
              <a:tr h="1319153">
                <a:tc>
                  <a:txBody>
                    <a:bodyPr/>
                    <a:lstStyle/>
                    <a:p>
                      <a:r>
                        <a:rPr lang="pl-PL" sz="2000" dirty="0"/>
                        <a:t>Ocena organoleptyczna,</a:t>
                      </a:r>
                    </a:p>
                    <a:p>
                      <a:r>
                        <a:rPr lang="pl-PL" sz="2000" dirty="0"/>
                        <a:t>prezentacja </a:t>
                      </a:r>
                    </a:p>
                    <a:p>
                      <a:r>
                        <a:rPr lang="pl-PL" sz="2000" dirty="0"/>
                        <a:t>ćwiczenia</a:t>
                      </a:r>
                    </a:p>
                  </a:txBody>
                  <a:tcPr/>
                </a:tc>
                <a:tc>
                  <a:txBody>
                    <a:bodyPr/>
                    <a:lstStyle/>
                    <a:p>
                      <a:r>
                        <a:rPr lang="pl-PL" sz="2000" dirty="0"/>
                        <a:t>Ciasto wyszło smaczne, słaba prezentacja ciasta</a:t>
                      </a:r>
                    </a:p>
                  </a:txBody>
                  <a:tcPr/>
                </a:tc>
                <a:tc>
                  <a:txBody>
                    <a:bodyPr/>
                    <a:lstStyle/>
                    <a:p>
                      <a:r>
                        <a:rPr lang="pl-PL" sz="2000" dirty="0"/>
                        <a:t>Ciasta smaczne prezentacja i omówienie ciast  zadawalające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000" dirty="0"/>
                        <a:t>Ciasta wyszły bardzo smaczne z ładną prezentacją</a:t>
                      </a:r>
                    </a:p>
                  </a:txBody>
                  <a:tcPr/>
                </a:tc>
                <a:extLst>
                  <a:ext uri="{0D108BD9-81ED-4DB2-BD59-A6C34878D82A}">
                    <a16:rowId xmlns:a16="http://schemas.microsoft.com/office/drawing/2014/main" val="1070104014"/>
                  </a:ext>
                </a:extLst>
              </a:tr>
            </a:tbl>
          </a:graphicData>
        </a:graphic>
      </p:graphicFrame>
    </p:spTree>
    <p:extLst>
      <p:ext uri="{BB962C8B-B14F-4D97-AF65-F5344CB8AC3E}">
        <p14:creationId xmlns:p14="http://schemas.microsoft.com/office/powerpoint/2010/main" val="339828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C0FAF5-925C-461A-BD9D-848B6CCE5205}"/>
              </a:ext>
            </a:extLst>
          </p:cNvPr>
          <p:cNvSpPr>
            <a:spLocks noGrp="1"/>
          </p:cNvSpPr>
          <p:nvPr>
            <p:ph type="title"/>
          </p:nvPr>
        </p:nvSpPr>
        <p:spPr/>
        <p:txBody>
          <a:bodyPr/>
          <a:lstStyle/>
          <a:p>
            <a:pPr algn="ctr"/>
            <a:r>
              <a:rPr lang="pl-PL" dirty="0"/>
              <a:t>Ewaluacja - ocena</a:t>
            </a:r>
          </a:p>
        </p:txBody>
      </p:sp>
      <p:graphicFrame>
        <p:nvGraphicFramePr>
          <p:cNvPr id="4" name="Tabela 4">
            <a:extLst>
              <a:ext uri="{FF2B5EF4-FFF2-40B4-BE49-F238E27FC236}">
                <a16:creationId xmlns:a16="http://schemas.microsoft.com/office/drawing/2014/main" id="{559E1689-2A13-4E95-B620-0C52DE1B9E2F}"/>
              </a:ext>
            </a:extLst>
          </p:cNvPr>
          <p:cNvGraphicFramePr>
            <a:graphicFrameLocks noGrp="1"/>
          </p:cNvGraphicFramePr>
          <p:nvPr>
            <p:ph idx="1"/>
            <p:extLst>
              <p:ext uri="{D42A27DB-BD31-4B8C-83A1-F6EECF244321}">
                <p14:modId xmlns:p14="http://schemas.microsoft.com/office/powerpoint/2010/main" val="2462861346"/>
              </p:ext>
            </p:extLst>
          </p:nvPr>
        </p:nvGraphicFramePr>
        <p:xfrm>
          <a:off x="1917948" y="1803400"/>
          <a:ext cx="8712968" cy="4572001"/>
        </p:xfrm>
        <a:graphic>
          <a:graphicData uri="http://schemas.openxmlformats.org/drawingml/2006/table">
            <a:tbl>
              <a:tblPr firstRow="1" bandRow="1">
                <a:tableStyleId>{D03447BB-5D67-496B-8E87-E561075AD55C}</a:tableStyleId>
              </a:tblPr>
              <a:tblGrid>
                <a:gridCol w="4356484">
                  <a:extLst>
                    <a:ext uri="{9D8B030D-6E8A-4147-A177-3AD203B41FA5}">
                      <a16:colId xmlns:a16="http://schemas.microsoft.com/office/drawing/2014/main" val="58222708"/>
                    </a:ext>
                  </a:extLst>
                </a:gridCol>
                <a:gridCol w="4356484">
                  <a:extLst>
                    <a:ext uri="{9D8B030D-6E8A-4147-A177-3AD203B41FA5}">
                      <a16:colId xmlns:a16="http://schemas.microsoft.com/office/drawing/2014/main" val="1820283884"/>
                    </a:ext>
                  </a:extLst>
                </a:gridCol>
              </a:tblGrid>
              <a:tr h="653143">
                <a:tc>
                  <a:txBody>
                    <a:bodyPr/>
                    <a:lstStyle/>
                    <a:p>
                      <a:pPr algn="ctr"/>
                      <a:r>
                        <a:rPr lang="pl-PL" dirty="0"/>
                        <a:t>Ilość punktów</a:t>
                      </a:r>
                    </a:p>
                  </a:txBody>
                  <a:tcPr/>
                </a:tc>
                <a:tc>
                  <a:txBody>
                    <a:bodyPr/>
                    <a:lstStyle/>
                    <a:p>
                      <a:pPr algn="ctr"/>
                      <a:r>
                        <a:rPr lang="pl-PL" b="1" dirty="0"/>
                        <a:t>Ocena </a:t>
                      </a:r>
                    </a:p>
                  </a:txBody>
                  <a:tcPr/>
                </a:tc>
                <a:extLst>
                  <a:ext uri="{0D108BD9-81ED-4DB2-BD59-A6C34878D82A}">
                    <a16:rowId xmlns:a16="http://schemas.microsoft.com/office/drawing/2014/main" val="412281609"/>
                  </a:ext>
                </a:extLst>
              </a:tr>
              <a:tr h="653143">
                <a:tc>
                  <a:txBody>
                    <a:bodyPr/>
                    <a:lstStyle/>
                    <a:p>
                      <a:pPr algn="ctr"/>
                      <a:r>
                        <a:rPr lang="pl-PL" b="1" dirty="0"/>
                        <a:t>0- 3</a:t>
                      </a:r>
                    </a:p>
                  </a:txBody>
                  <a:tcPr/>
                </a:tc>
                <a:tc>
                  <a:txBody>
                    <a:bodyPr/>
                    <a:lstStyle/>
                    <a:p>
                      <a:pPr algn="ctr"/>
                      <a:r>
                        <a:rPr lang="pl-PL" b="1" dirty="0"/>
                        <a:t>Niedostateczny</a:t>
                      </a:r>
                    </a:p>
                  </a:txBody>
                  <a:tcPr/>
                </a:tc>
                <a:extLst>
                  <a:ext uri="{0D108BD9-81ED-4DB2-BD59-A6C34878D82A}">
                    <a16:rowId xmlns:a16="http://schemas.microsoft.com/office/drawing/2014/main" val="2466780143"/>
                  </a:ext>
                </a:extLst>
              </a:tr>
              <a:tr h="653143">
                <a:tc>
                  <a:txBody>
                    <a:bodyPr/>
                    <a:lstStyle/>
                    <a:p>
                      <a:pPr algn="ctr"/>
                      <a:r>
                        <a:rPr lang="pl-PL" b="1" dirty="0"/>
                        <a:t>4-5</a:t>
                      </a:r>
                    </a:p>
                  </a:txBody>
                  <a:tcPr/>
                </a:tc>
                <a:tc>
                  <a:txBody>
                    <a:bodyPr/>
                    <a:lstStyle/>
                    <a:p>
                      <a:pPr algn="ctr"/>
                      <a:r>
                        <a:rPr lang="pl-PL" b="1" dirty="0"/>
                        <a:t>Dopuszczający</a:t>
                      </a:r>
                    </a:p>
                  </a:txBody>
                  <a:tcPr/>
                </a:tc>
                <a:extLst>
                  <a:ext uri="{0D108BD9-81ED-4DB2-BD59-A6C34878D82A}">
                    <a16:rowId xmlns:a16="http://schemas.microsoft.com/office/drawing/2014/main" val="2823668634"/>
                  </a:ext>
                </a:extLst>
              </a:tr>
              <a:tr h="653143">
                <a:tc>
                  <a:txBody>
                    <a:bodyPr/>
                    <a:lstStyle/>
                    <a:p>
                      <a:pPr algn="ctr"/>
                      <a:r>
                        <a:rPr lang="pl-PL" b="1" dirty="0"/>
                        <a:t>6-7</a:t>
                      </a:r>
                    </a:p>
                  </a:txBody>
                  <a:tcPr/>
                </a:tc>
                <a:tc>
                  <a:txBody>
                    <a:bodyPr/>
                    <a:lstStyle/>
                    <a:p>
                      <a:pPr algn="ctr"/>
                      <a:r>
                        <a:rPr lang="pl-PL" b="1" dirty="0"/>
                        <a:t>Dostateczny</a:t>
                      </a:r>
                    </a:p>
                  </a:txBody>
                  <a:tcPr/>
                </a:tc>
                <a:extLst>
                  <a:ext uri="{0D108BD9-81ED-4DB2-BD59-A6C34878D82A}">
                    <a16:rowId xmlns:a16="http://schemas.microsoft.com/office/drawing/2014/main" val="1402813094"/>
                  </a:ext>
                </a:extLst>
              </a:tr>
              <a:tr h="653143">
                <a:tc>
                  <a:txBody>
                    <a:bodyPr/>
                    <a:lstStyle/>
                    <a:p>
                      <a:pPr algn="ctr"/>
                      <a:r>
                        <a:rPr lang="pl-PL" b="1" dirty="0"/>
                        <a:t>8-9</a:t>
                      </a:r>
                    </a:p>
                  </a:txBody>
                  <a:tcPr/>
                </a:tc>
                <a:tc>
                  <a:txBody>
                    <a:bodyPr/>
                    <a:lstStyle/>
                    <a:p>
                      <a:pPr algn="ctr"/>
                      <a:r>
                        <a:rPr lang="pl-PL" b="1" dirty="0"/>
                        <a:t>Dobry </a:t>
                      </a:r>
                    </a:p>
                  </a:txBody>
                  <a:tcPr/>
                </a:tc>
                <a:extLst>
                  <a:ext uri="{0D108BD9-81ED-4DB2-BD59-A6C34878D82A}">
                    <a16:rowId xmlns:a16="http://schemas.microsoft.com/office/drawing/2014/main" val="2109655510"/>
                  </a:ext>
                </a:extLst>
              </a:tr>
              <a:tr h="653143">
                <a:tc>
                  <a:txBody>
                    <a:bodyPr/>
                    <a:lstStyle/>
                    <a:p>
                      <a:pPr algn="ctr"/>
                      <a:r>
                        <a:rPr lang="pl-PL" b="1" dirty="0"/>
                        <a:t>10-11</a:t>
                      </a:r>
                    </a:p>
                  </a:txBody>
                  <a:tcPr/>
                </a:tc>
                <a:tc>
                  <a:txBody>
                    <a:bodyPr/>
                    <a:lstStyle/>
                    <a:p>
                      <a:pPr algn="ctr"/>
                      <a:r>
                        <a:rPr lang="pl-PL" b="1" dirty="0"/>
                        <a:t>Bardzo dobry </a:t>
                      </a:r>
                    </a:p>
                  </a:txBody>
                  <a:tcPr/>
                </a:tc>
                <a:extLst>
                  <a:ext uri="{0D108BD9-81ED-4DB2-BD59-A6C34878D82A}">
                    <a16:rowId xmlns:a16="http://schemas.microsoft.com/office/drawing/2014/main" val="663298504"/>
                  </a:ext>
                </a:extLst>
              </a:tr>
              <a:tr h="653143">
                <a:tc>
                  <a:txBody>
                    <a:bodyPr/>
                    <a:lstStyle/>
                    <a:p>
                      <a:pPr algn="ctr"/>
                      <a:r>
                        <a:rPr lang="pl-PL" b="1" dirty="0"/>
                        <a:t>12</a:t>
                      </a:r>
                    </a:p>
                  </a:txBody>
                  <a:tcPr/>
                </a:tc>
                <a:tc>
                  <a:txBody>
                    <a:bodyPr/>
                    <a:lstStyle/>
                    <a:p>
                      <a:pPr algn="ctr"/>
                      <a:r>
                        <a:rPr lang="pl-PL" b="1" dirty="0"/>
                        <a:t>Celujący </a:t>
                      </a:r>
                    </a:p>
                  </a:txBody>
                  <a:tcPr/>
                </a:tc>
                <a:extLst>
                  <a:ext uri="{0D108BD9-81ED-4DB2-BD59-A6C34878D82A}">
                    <a16:rowId xmlns:a16="http://schemas.microsoft.com/office/drawing/2014/main" val="1792549039"/>
                  </a:ext>
                </a:extLst>
              </a:tr>
            </a:tbl>
          </a:graphicData>
        </a:graphic>
      </p:graphicFrame>
    </p:spTree>
    <p:extLst>
      <p:ext uri="{BB962C8B-B14F-4D97-AF65-F5344CB8AC3E}">
        <p14:creationId xmlns:p14="http://schemas.microsoft.com/office/powerpoint/2010/main" val="183725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CA8D3D-4BBF-4F9B-AC4B-059A05C79453}"/>
              </a:ext>
            </a:extLst>
          </p:cNvPr>
          <p:cNvSpPr>
            <a:spLocks noGrp="1"/>
          </p:cNvSpPr>
          <p:nvPr>
            <p:ph type="title"/>
          </p:nvPr>
        </p:nvSpPr>
        <p:spPr>
          <a:xfrm>
            <a:off x="914162" y="482600"/>
            <a:ext cx="10360501" cy="1002184"/>
          </a:xfrm>
        </p:spPr>
        <p:txBody>
          <a:bodyPr/>
          <a:lstStyle/>
          <a:p>
            <a:r>
              <a:rPr lang="pl-PL" dirty="0"/>
              <a:t>Konkluzja </a:t>
            </a:r>
          </a:p>
        </p:txBody>
      </p:sp>
      <p:sp>
        <p:nvSpPr>
          <p:cNvPr id="3" name="Symbol zastępczy zawartości 2">
            <a:extLst>
              <a:ext uri="{FF2B5EF4-FFF2-40B4-BE49-F238E27FC236}">
                <a16:creationId xmlns:a16="http://schemas.microsoft.com/office/drawing/2014/main" id="{9060DF8C-02F6-4B0C-B3B4-1249DF2CA170}"/>
              </a:ext>
            </a:extLst>
          </p:cNvPr>
          <p:cNvSpPr>
            <a:spLocks noGrp="1"/>
          </p:cNvSpPr>
          <p:nvPr>
            <p:ph idx="1"/>
          </p:nvPr>
        </p:nvSpPr>
        <p:spPr>
          <a:xfrm>
            <a:off x="914162" y="1484784"/>
            <a:ext cx="10360501" cy="4789017"/>
          </a:xfrm>
        </p:spPr>
        <p:txBody>
          <a:bodyPr>
            <a:normAutofit fontScale="92500"/>
          </a:bodyPr>
          <a:lstStyle/>
          <a:p>
            <a:pPr marL="393192" lvl="1" indent="0">
              <a:buNone/>
            </a:pPr>
            <a:r>
              <a:rPr lang="pl-PL" sz="2600" i="0" dirty="0"/>
              <a:t>Kremy stanowią bardzo ważną częś</a:t>
            </a:r>
            <a:r>
              <a:rPr lang="pl-PL" sz="2600" dirty="0"/>
              <a:t>ć w produkcji cukierniczej, jest to jeden z podstawowych elementów ciast i tortów. Należy poświęcić dużo uwagi na przygotowanie odpowiedniego kremu o właściwej strukturze i smakowitości. Ciasta z kremami są popularnymi i chętnie kupowanymi wyrobami cukierniczymi </a:t>
            </a:r>
            <a:endParaRPr lang="pl-PL" sz="2600" i="0" dirty="0"/>
          </a:p>
          <a:p>
            <a:pPr marL="393192" lvl="1" indent="0">
              <a:buNone/>
            </a:pPr>
            <a:r>
              <a:rPr lang="pl-PL" sz="2600" dirty="0"/>
              <a:t> </a:t>
            </a:r>
            <a:r>
              <a:rPr lang="pl-PL" sz="2600" i="0" dirty="0"/>
              <a:t>Dzięki Waszym  prezentacjom wiesz:</a:t>
            </a:r>
          </a:p>
          <a:p>
            <a:r>
              <a:rPr lang="pl-PL" sz="2600" dirty="0"/>
              <a:t>Dowiedziałeś się jakie są rodzaje kremów</a:t>
            </a:r>
          </a:p>
          <a:p>
            <a:r>
              <a:rPr lang="pl-PL" sz="2600" dirty="0"/>
              <a:t>Poznałeś etapy produkcji poszczególnych kremów </a:t>
            </a:r>
          </a:p>
          <a:p>
            <a:r>
              <a:rPr lang="pl-PL" sz="2600" dirty="0"/>
              <a:t>Dowiedziałeś jak wykorzystać kremy w produkcji cukierniczej </a:t>
            </a:r>
          </a:p>
          <a:p>
            <a:pPr marL="0" indent="0">
              <a:buNone/>
            </a:pPr>
            <a:r>
              <a:rPr lang="pl-PL" sz="2600" dirty="0"/>
              <a:t>     </a:t>
            </a:r>
          </a:p>
          <a:p>
            <a:endParaRPr lang="pl-PL" dirty="0"/>
          </a:p>
        </p:txBody>
      </p:sp>
    </p:spTree>
    <p:extLst>
      <p:ext uri="{BB962C8B-B14F-4D97-AF65-F5344CB8AC3E}">
        <p14:creationId xmlns:p14="http://schemas.microsoft.com/office/powerpoint/2010/main" val="31360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552DAC-F9C7-4B9F-AD3F-D1AEBBC5B697}"/>
              </a:ext>
            </a:extLst>
          </p:cNvPr>
          <p:cNvSpPr>
            <a:spLocks noGrp="1"/>
          </p:cNvSpPr>
          <p:nvPr>
            <p:ph type="title"/>
          </p:nvPr>
        </p:nvSpPr>
        <p:spPr>
          <a:xfrm>
            <a:off x="914162" y="482600"/>
            <a:ext cx="10360501" cy="858168"/>
          </a:xfrm>
        </p:spPr>
        <p:txBody>
          <a:bodyPr/>
          <a:lstStyle/>
          <a:p>
            <a:r>
              <a:rPr lang="pl-PL" dirty="0"/>
              <a:t>konkluzja</a:t>
            </a:r>
          </a:p>
        </p:txBody>
      </p:sp>
      <p:sp>
        <p:nvSpPr>
          <p:cNvPr id="3" name="Symbol zastępczy zawartości 2">
            <a:extLst>
              <a:ext uri="{FF2B5EF4-FFF2-40B4-BE49-F238E27FC236}">
                <a16:creationId xmlns:a16="http://schemas.microsoft.com/office/drawing/2014/main" id="{64BCB056-DF79-4AFE-8CFD-BC8901A436E7}"/>
              </a:ext>
            </a:extLst>
          </p:cNvPr>
          <p:cNvSpPr>
            <a:spLocks noGrp="1"/>
          </p:cNvSpPr>
          <p:nvPr>
            <p:ph idx="1"/>
          </p:nvPr>
        </p:nvSpPr>
        <p:spPr>
          <a:xfrm>
            <a:off x="914163" y="1340768"/>
            <a:ext cx="10076794" cy="4933033"/>
          </a:xfrm>
        </p:spPr>
        <p:txBody>
          <a:bodyPr/>
          <a:lstStyle/>
          <a:p>
            <a:pPr marL="223838" marR="0" lvl="0" indent="-223838" algn="l" defTabSz="914400" rtl="0" eaLnBrk="1" fontAlgn="auto" latinLnBrk="0" hangingPunct="1">
              <a:lnSpc>
                <a:spcPct val="90000"/>
              </a:lnSpc>
              <a:spcBef>
                <a:spcPts val="1800"/>
              </a:spcBef>
              <a:spcAft>
                <a:spcPts val="0"/>
              </a:spcAft>
              <a:buClrTx/>
              <a:buSzTx/>
              <a:buFont typeface="Arial" pitchFamily="34" charset="0"/>
              <a:buChar char="•"/>
              <a:tabLst/>
              <a:defRPr/>
            </a:pPr>
            <a:r>
              <a:rPr kumimoji="0" lang="pl-PL" sz="2800" b="0" i="0" u="none" strike="noStrike" kern="1200" cap="none" spc="0" normalizeH="0" baseline="0" noProof="0" dirty="0">
                <a:ln>
                  <a:noFill/>
                </a:ln>
                <a:effectLst/>
                <a:uLnTx/>
                <a:uFillTx/>
                <a:latin typeface="Palatino Linotype"/>
                <a:ea typeface="+mn-ea"/>
                <a:cs typeface="+mn-cs"/>
              </a:rPr>
              <a:t>Poznałeś asortyment wyrobów cukierniczych  z zastosowaniem kremów</a:t>
            </a:r>
          </a:p>
          <a:p>
            <a:pPr marL="223838" marR="0" lvl="0" indent="-223838" algn="l" defTabSz="914400" rtl="0" eaLnBrk="1" fontAlgn="auto" latinLnBrk="0" hangingPunct="1">
              <a:lnSpc>
                <a:spcPct val="90000"/>
              </a:lnSpc>
              <a:spcBef>
                <a:spcPts val="1800"/>
              </a:spcBef>
              <a:spcAft>
                <a:spcPts val="0"/>
              </a:spcAft>
              <a:buClrTx/>
              <a:buSzTx/>
              <a:buFont typeface="Arial" pitchFamily="34" charset="0"/>
              <a:buChar char="•"/>
              <a:tabLst/>
              <a:defRPr/>
            </a:pPr>
            <a:r>
              <a:rPr kumimoji="0" lang="pl-PL" sz="2800" b="0" i="0" u="none" strike="noStrike" kern="1200" cap="none" spc="0" normalizeH="0" baseline="0" noProof="0" dirty="0">
                <a:ln>
                  <a:noFill/>
                </a:ln>
                <a:effectLst/>
                <a:uLnTx/>
                <a:uFillTx/>
                <a:latin typeface="Palatino Linotype"/>
                <a:ea typeface="+mn-ea"/>
                <a:cs typeface="+mn-cs"/>
              </a:rPr>
              <a:t>Dowiedziałeś się jak przygotować np. krem </a:t>
            </a:r>
            <a:r>
              <a:rPr lang="pl-PL" dirty="0">
                <a:latin typeface="Palatino Linotype"/>
              </a:rPr>
              <a:t>R</a:t>
            </a:r>
            <a:r>
              <a:rPr kumimoji="0" lang="pl-PL" sz="2800" b="0" i="0" u="none" strike="noStrike" kern="1200" cap="none" spc="0" normalizeH="0" baseline="0" noProof="0" dirty="0" err="1">
                <a:ln>
                  <a:noFill/>
                </a:ln>
                <a:effectLst/>
                <a:uLnTx/>
                <a:uFillTx/>
                <a:latin typeface="Palatino Linotype"/>
                <a:ea typeface="+mn-ea"/>
                <a:cs typeface="+mn-cs"/>
              </a:rPr>
              <a:t>ussel</a:t>
            </a:r>
            <a:r>
              <a:rPr lang="pl-PL" dirty="0">
                <a:latin typeface="Palatino Linotype"/>
              </a:rPr>
              <a:t>, krem angielski </a:t>
            </a:r>
            <a:endParaRPr kumimoji="0" lang="pl-PL" sz="2800" b="0" i="0" u="none" strike="noStrike" kern="1200" cap="none" spc="0" normalizeH="0" baseline="0" noProof="0" dirty="0">
              <a:ln>
                <a:noFill/>
              </a:ln>
              <a:effectLst/>
              <a:uLnTx/>
              <a:uFillTx/>
              <a:latin typeface="Palatino Linotype"/>
              <a:ea typeface="+mn-ea"/>
              <a:cs typeface="+mn-cs"/>
            </a:endParaRPr>
          </a:p>
          <a:p>
            <a:pPr marL="223838" marR="0" lvl="0" indent="-223838" algn="l" defTabSz="914400" rtl="0" eaLnBrk="1" fontAlgn="auto" latinLnBrk="0" hangingPunct="1">
              <a:lnSpc>
                <a:spcPct val="90000"/>
              </a:lnSpc>
              <a:spcBef>
                <a:spcPts val="1800"/>
              </a:spcBef>
              <a:spcAft>
                <a:spcPts val="0"/>
              </a:spcAft>
              <a:buClrTx/>
              <a:buSzTx/>
              <a:buFont typeface="Arial" pitchFamily="34" charset="0"/>
              <a:buChar char="•"/>
              <a:tabLst/>
              <a:defRPr/>
            </a:pPr>
            <a:r>
              <a:rPr kumimoji="0" lang="pl-PL" sz="2800" b="0" i="0" u="none" strike="noStrike" kern="1200" cap="none" spc="0" normalizeH="0" baseline="0" noProof="0" dirty="0">
                <a:ln>
                  <a:noFill/>
                </a:ln>
                <a:effectLst/>
                <a:uLnTx/>
                <a:uFillTx/>
                <a:latin typeface="Palatino Linotype"/>
                <a:ea typeface="+mn-ea"/>
                <a:cs typeface="+mn-cs"/>
              </a:rPr>
              <a:t>Nauczyliście się współpracować w grupie </a:t>
            </a:r>
          </a:p>
          <a:p>
            <a:pPr marL="223838" marR="0" lvl="0" indent="-223838" algn="l" defTabSz="914400" rtl="0" eaLnBrk="1" fontAlgn="auto" latinLnBrk="0" hangingPunct="1">
              <a:lnSpc>
                <a:spcPct val="90000"/>
              </a:lnSpc>
              <a:spcBef>
                <a:spcPts val="1800"/>
              </a:spcBef>
              <a:spcAft>
                <a:spcPts val="0"/>
              </a:spcAft>
              <a:buClrTx/>
              <a:buSzTx/>
              <a:buFont typeface="Arial" pitchFamily="34" charset="0"/>
              <a:buChar char="•"/>
              <a:tabLst/>
              <a:defRPr/>
            </a:pPr>
            <a:r>
              <a:rPr kumimoji="0" lang="pl-PL" sz="2800" b="0" i="0" u="none" strike="noStrike" kern="1200" cap="none" spc="0" normalizeH="0" baseline="0" noProof="0" dirty="0">
                <a:ln>
                  <a:noFill/>
                </a:ln>
                <a:effectLst/>
                <a:uLnTx/>
                <a:uFillTx/>
                <a:latin typeface="Palatino Linotype"/>
                <a:ea typeface="+mn-ea"/>
                <a:cs typeface="+mn-cs"/>
              </a:rPr>
              <a:t>Dowiedziałeś się jak za pomocą </a:t>
            </a:r>
            <a:r>
              <a:rPr kumimoji="0" lang="pl-PL" sz="2800" b="0" i="0" u="none" strike="noStrike" kern="1200" cap="none" spc="0" normalizeH="0" baseline="0" noProof="0" dirty="0" err="1">
                <a:ln>
                  <a:noFill/>
                </a:ln>
                <a:effectLst/>
                <a:uLnTx/>
                <a:uFillTx/>
                <a:latin typeface="Palatino Linotype"/>
                <a:ea typeface="+mn-ea"/>
                <a:cs typeface="+mn-cs"/>
              </a:rPr>
              <a:t>internetu</a:t>
            </a:r>
            <a:r>
              <a:rPr kumimoji="0" lang="pl-PL" sz="2800" b="0" i="0" u="none" strike="noStrike" kern="1200" cap="none" spc="0" normalizeH="0" baseline="0" noProof="0" dirty="0">
                <a:ln>
                  <a:noFill/>
                </a:ln>
                <a:effectLst/>
                <a:uLnTx/>
                <a:uFillTx/>
                <a:latin typeface="Palatino Linotype"/>
                <a:ea typeface="+mn-ea"/>
                <a:cs typeface="+mn-cs"/>
              </a:rPr>
              <a:t> znajdować receptury i wykorzystywać je w domu oraz dalszej pracy zawodowej jako kucharz i cukiernik</a:t>
            </a:r>
          </a:p>
          <a:p>
            <a:endParaRPr lang="pl-PL" dirty="0"/>
          </a:p>
        </p:txBody>
      </p:sp>
    </p:spTree>
    <p:extLst>
      <p:ext uri="{BB962C8B-B14F-4D97-AF65-F5344CB8AC3E}">
        <p14:creationId xmlns:p14="http://schemas.microsoft.com/office/powerpoint/2010/main" val="305884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E0F38F3-352A-4BBE-842B-B4992C759EF3}"/>
              </a:ext>
            </a:extLst>
          </p:cNvPr>
          <p:cNvSpPr>
            <a:spLocks noGrp="1"/>
          </p:cNvSpPr>
          <p:nvPr>
            <p:ph type="title"/>
          </p:nvPr>
        </p:nvSpPr>
        <p:spPr>
          <a:xfrm>
            <a:off x="914162" y="482600"/>
            <a:ext cx="10360501" cy="858168"/>
          </a:xfrm>
        </p:spPr>
        <p:txBody>
          <a:bodyPr/>
          <a:lstStyle/>
          <a:p>
            <a:r>
              <a:rPr lang="pl-PL" dirty="0"/>
              <a:t>Poradnik dla nauczyciela</a:t>
            </a:r>
          </a:p>
        </p:txBody>
      </p:sp>
      <p:sp>
        <p:nvSpPr>
          <p:cNvPr id="3" name="Symbol zastępczy zawartości 2">
            <a:extLst>
              <a:ext uri="{FF2B5EF4-FFF2-40B4-BE49-F238E27FC236}">
                <a16:creationId xmlns:a16="http://schemas.microsoft.com/office/drawing/2014/main" id="{1D135750-B557-49BB-AA9F-748316C2B479}"/>
              </a:ext>
            </a:extLst>
          </p:cNvPr>
          <p:cNvSpPr>
            <a:spLocks noGrp="1"/>
          </p:cNvSpPr>
          <p:nvPr>
            <p:ph idx="1"/>
          </p:nvPr>
        </p:nvSpPr>
        <p:spPr>
          <a:xfrm>
            <a:off x="914162" y="1701800"/>
            <a:ext cx="10360501" cy="4572001"/>
          </a:xfrm>
        </p:spPr>
        <p:txBody>
          <a:bodyPr/>
          <a:lstStyle/>
          <a:p>
            <a:pPr marL="223838" marR="0" lvl="0" indent="-223838" algn="l" defTabSz="914400" rtl="0" eaLnBrk="1" fontAlgn="auto" latinLnBrk="0" hangingPunct="1">
              <a:lnSpc>
                <a:spcPct val="90000"/>
              </a:lnSpc>
              <a:spcBef>
                <a:spcPts val="1800"/>
              </a:spcBef>
              <a:spcAft>
                <a:spcPts val="0"/>
              </a:spcAft>
              <a:buClrTx/>
              <a:buSzTx/>
              <a:buFont typeface="Arial" pitchFamily="34" charset="0"/>
              <a:buChar char="•"/>
              <a:tabLst/>
              <a:defRPr/>
            </a:pPr>
            <a:r>
              <a:rPr kumimoji="0" lang="pl-PL" sz="2800" b="0" i="0" u="none" strike="noStrike" kern="1200" cap="none" spc="0" normalizeH="0" baseline="0" noProof="0" dirty="0">
                <a:ln>
                  <a:noFill/>
                </a:ln>
                <a:effectLst/>
                <a:uLnTx/>
                <a:uFillTx/>
                <a:latin typeface="Palatino Linotype"/>
                <a:ea typeface="+mn-ea"/>
                <a:cs typeface="+mn-cs"/>
              </a:rPr>
              <a:t>Uczniowie najlepiej jeśli dobiorą się sami w grupy 2 osobowe. Należy zwrócić uwagę uczniom żeby przynajmniej jeden z nich miał odpowiedni program do wykonania prezentacji</a:t>
            </a:r>
          </a:p>
          <a:p>
            <a:pPr marL="223838" marR="0" lvl="0" indent="-223838" algn="l" defTabSz="914400" rtl="0" eaLnBrk="1" fontAlgn="auto" latinLnBrk="0" hangingPunct="1">
              <a:lnSpc>
                <a:spcPct val="90000"/>
              </a:lnSpc>
              <a:spcBef>
                <a:spcPts val="1800"/>
              </a:spcBef>
              <a:spcAft>
                <a:spcPts val="0"/>
              </a:spcAft>
              <a:buClrTx/>
              <a:buSzTx/>
              <a:buFont typeface="Arial" pitchFamily="34" charset="0"/>
              <a:buChar char="•"/>
              <a:tabLst/>
              <a:defRPr/>
            </a:pPr>
            <a:r>
              <a:rPr kumimoji="0" lang="pl-PL" sz="2800" b="0" i="0" u="none" strike="noStrike" kern="1200" cap="none" spc="0" normalizeH="0" baseline="0" noProof="0" dirty="0">
                <a:ln>
                  <a:noFill/>
                </a:ln>
                <a:effectLst/>
                <a:uLnTx/>
                <a:uFillTx/>
                <a:latin typeface="Palatino Linotype"/>
                <a:ea typeface="+mn-ea"/>
                <a:cs typeface="+mn-cs"/>
              </a:rPr>
              <a:t>Nauczyciel powinien dokładnie wyjaśnić temat zadania, na co uczniowie powinni zwrócić szczególną uwagę podczas pisania pracy. W części drugiej nauczyciel jest zobowiązany do przeprowadzenia krótkiego szkolenia bhp przed przystąpieniem do części praktycznej.</a:t>
            </a:r>
          </a:p>
          <a:p>
            <a:endParaRPr lang="pl-PL" dirty="0"/>
          </a:p>
        </p:txBody>
      </p:sp>
    </p:spTree>
    <p:extLst>
      <p:ext uri="{BB962C8B-B14F-4D97-AF65-F5344CB8AC3E}">
        <p14:creationId xmlns:p14="http://schemas.microsoft.com/office/powerpoint/2010/main" val="230219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F481117-22DA-47EB-A6AC-0D6FF4006290}"/>
              </a:ext>
            </a:extLst>
          </p:cNvPr>
          <p:cNvSpPr>
            <a:spLocks noGrp="1"/>
          </p:cNvSpPr>
          <p:nvPr>
            <p:ph type="title"/>
          </p:nvPr>
        </p:nvSpPr>
        <p:spPr>
          <a:xfrm>
            <a:off x="914162" y="482600"/>
            <a:ext cx="10360501" cy="858168"/>
          </a:xfrm>
        </p:spPr>
        <p:txBody>
          <a:bodyPr/>
          <a:lstStyle/>
          <a:p>
            <a:r>
              <a:rPr lang="pl-PL" dirty="0"/>
              <a:t>Poradnik dla nauczyciela</a:t>
            </a:r>
          </a:p>
        </p:txBody>
      </p:sp>
      <p:sp>
        <p:nvSpPr>
          <p:cNvPr id="3" name="Symbol zastępczy zawartości 2">
            <a:extLst>
              <a:ext uri="{FF2B5EF4-FFF2-40B4-BE49-F238E27FC236}">
                <a16:creationId xmlns:a16="http://schemas.microsoft.com/office/drawing/2014/main" id="{1914FF0C-7B1F-4061-8492-9D7BDD602F0F}"/>
              </a:ext>
            </a:extLst>
          </p:cNvPr>
          <p:cNvSpPr>
            <a:spLocks noGrp="1"/>
          </p:cNvSpPr>
          <p:nvPr>
            <p:ph idx="1"/>
          </p:nvPr>
        </p:nvSpPr>
        <p:spPr>
          <a:xfrm>
            <a:off x="914162" y="1484784"/>
            <a:ext cx="10360501" cy="4789017"/>
          </a:xfrm>
        </p:spPr>
        <p:txBody>
          <a:bodyPr>
            <a:normAutofit/>
          </a:bodyPr>
          <a:lstStyle/>
          <a:p>
            <a:r>
              <a:rPr lang="pl-PL" dirty="0"/>
              <a:t>Nauczyciel powinien przedstawić plusy i minusy korzystania z </a:t>
            </a:r>
            <a:r>
              <a:rPr lang="pl-PL" dirty="0" err="1"/>
              <a:t>internetu</a:t>
            </a:r>
            <a:r>
              <a:rPr lang="pl-PL" dirty="0"/>
              <a:t>, zwrócić szczególną uwagę na ewentualne zagrożenia i niebezpieczeństwa wynikające z korzystania z sieci.</a:t>
            </a:r>
          </a:p>
          <a:p>
            <a:r>
              <a:rPr lang="pl-PL" dirty="0"/>
              <a:t>Podczas omawiania tematu nauczyciel może pomóc uczniom wspólnie stworzyć roboczy plan pracy. . W celu uniknięcia błędów merytorycznych uczniowie powinni wspierać się podręcznikiem przedmiotowym</a:t>
            </a:r>
          </a:p>
          <a:p>
            <a:r>
              <a:rPr lang="pl-PL" dirty="0"/>
              <a:t>Czas wykonania projektu powinien być dostosowany do możliwości uczniów. Część teoretyczna (około 2 tygodni), część praktyczna powinna odbyć się w pracowni gastronomicznej i nie przekraczać 3 godzin zegarowych</a:t>
            </a:r>
          </a:p>
          <a:p>
            <a:endParaRPr lang="pl-PL" dirty="0"/>
          </a:p>
        </p:txBody>
      </p:sp>
    </p:spTree>
    <p:extLst>
      <p:ext uri="{BB962C8B-B14F-4D97-AF65-F5344CB8AC3E}">
        <p14:creationId xmlns:p14="http://schemas.microsoft.com/office/powerpoint/2010/main" val="252118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80B4826-1CD8-4B2E-913F-BCC1F33ECF02}"/>
              </a:ext>
            </a:extLst>
          </p:cNvPr>
          <p:cNvSpPr>
            <a:spLocks noGrp="1"/>
          </p:cNvSpPr>
          <p:nvPr>
            <p:ph type="title"/>
          </p:nvPr>
        </p:nvSpPr>
        <p:spPr/>
        <p:txBody>
          <a:bodyPr/>
          <a:lstStyle/>
          <a:p>
            <a:r>
              <a:rPr lang="pl-PL" dirty="0"/>
              <a:t>Poradnik dla nauczyciela</a:t>
            </a:r>
          </a:p>
        </p:txBody>
      </p:sp>
      <p:sp>
        <p:nvSpPr>
          <p:cNvPr id="4" name="Symbol zastępczy zawartości 3">
            <a:extLst>
              <a:ext uri="{FF2B5EF4-FFF2-40B4-BE49-F238E27FC236}">
                <a16:creationId xmlns:a16="http://schemas.microsoft.com/office/drawing/2014/main" id="{9C7A64A9-CAD7-4F23-922D-BE71E5032AF8}"/>
              </a:ext>
            </a:extLst>
          </p:cNvPr>
          <p:cNvSpPr>
            <a:spLocks noGrp="1"/>
          </p:cNvSpPr>
          <p:nvPr>
            <p:ph sz="half" idx="1"/>
          </p:nvPr>
        </p:nvSpPr>
        <p:spPr/>
        <p:txBody>
          <a:bodyPr>
            <a:normAutofit lnSpcReduction="10000"/>
          </a:bodyPr>
          <a:lstStyle/>
          <a:p>
            <a:r>
              <a:rPr kumimoji="0" lang="pl-PL" sz="2400" b="0" i="0" u="none" strike="noStrike" kern="1200" cap="none" spc="0" normalizeH="0" baseline="0" noProof="0" dirty="0">
                <a:ln>
                  <a:noFill/>
                </a:ln>
                <a:effectLst/>
                <a:uLnTx/>
                <a:uFillTx/>
                <a:latin typeface="Palatino Linotype"/>
                <a:ea typeface="+mn-ea"/>
                <a:cs typeface="+mn-cs"/>
              </a:rPr>
              <a:t>Dobrze było by rozpowszechnić przygotowane receptury np. na stronie internetowej szkoły w specjalnej zakładce, zaproszenie kolegów i koleżanki oraz dyrekcję i nauczycieli na wspólną degustacje wykonanych potraw. </a:t>
            </a:r>
          </a:p>
          <a:p>
            <a:endParaRPr lang="pl-PL" dirty="0"/>
          </a:p>
        </p:txBody>
      </p:sp>
      <p:pic>
        <p:nvPicPr>
          <p:cNvPr id="9" name="Symbol zastępczy zawartości 8">
            <a:extLst>
              <a:ext uri="{FF2B5EF4-FFF2-40B4-BE49-F238E27FC236}">
                <a16:creationId xmlns:a16="http://schemas.microsoft.com/office/drawing/2014/main" id="{D5A4453F-0B96-44C4-A42A-1C286BBC5523}"/>
              </a:ext>
            </a:extLst>
          </p:cNvPr>
          <p:cNvPicPr>
            <a:picLocks noGrp="1" noChangeAspect="1"/>
          </p:cNvPicPr>
          <p:nvPr>
            <p:ph sz="half" idx="2"/>
          </p:nvPr>
        </p:nvPicPr>
        <p:blipFill>
          <a:blip r:embed="rId2" cstate="print"/>
          <a:stretch>
            <a:fillRect/>
          </a:stretch>
        </p:blipFill>
        <p:spPr>
          <a:xfrm>
            <a:off x="7678588" y="1588878"/>
            <a:ext cx="3191014" cy="4786522"/>
          </a:xfrm>
          <a:prstGeom prst="rect">
            <a:avLst/>
          </a:prstGeom>
        </p:spPr>
      </p:pic>
    </p:spTree>
    <p:extLst>
      <p:ext uri="{BB962C8B-B14F-4D97-AF65-F5344CB8AC3E}">
        <p14:creationId xmlns:p14="http://schemas.microsoft.com/office/powerpoint/2010/main" val="39520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CDDC4CC-99BD-4636-9519-CA6D64504766}"/>
              </a:ext>
            </a:extLst>
          </p:cNvPr>
          <p:cNvSpPr>
            <a:spLocks noGrp="1"/>
          </p:cNvSpPr>
          <p:nvPr>
            <p:ph type="title"/>
          </p:nvPr>
        </p:nvSpPr>
        <p:spPr/>
        <p:txBody>
          <a:bodyPr/>
          <a:lstStyle/>
          <a:p>
            <a:pPr algn="ctr"/>
            <a:r>
              <a:rPr lang="pl-PL" dirty="0"/>
              <a:t>powodzenia</a:t>
            </a:r>
          </a:p>
        </p:txBody>
      </p:sp>
      <p:pic>
        <p:nvPicPr>
          <p:cNvPr id="6" name="Symbol zastępczy zawartości 5">
            <a:extLst>
              <a:ext uri="{FF2B5EF4-FFF2-40B4-BE49-F238E27FC236}">
                <a16:creationId xmlns:a16="http://schemas.microsoft.com/office/drawing/2014/main" id="{6EF0D21A-EA21-419A-B40D-06592307B0A3}"/>
              </a:ext>
            </a:extLst>
          </p:cNvPr>
          <p:cNvPicPr>
            <a:picLocks noGrp="1" noChangeAspect="1"/>
          </p:cNvPicPr>
          <p:nvPr>
            <p:ph idx="1"/>
          </p:nvPr>
        </p:nvPicPr>
        <p:blipFill>
          <a:blip r:embed="rId2" cstate="print"/>
          <a:stretch>
            <a:fillRect/>
          </a:stretch>
        </p:blipFill>
        <p:spPr>
          <a:xfrm>
            <a:off x="4912255" y="2249488"/>
            <a:ext cx="2361141" cy="3541712"/>
          </a:xfrm>
          <a:prstGeom prst="rect">
            <a:avLst/>
          </a:prstGeom>
        </p:spPr>
      </p:pic>
    </p:spTree>
    <p:extLst>
      <p:ext uri="{BB962C8B-B14F-4D97-AF65-F5344CB8AC3E}">
        <p14:creationId xmlns:p14="http://schemas.microsoft.com/office/powerpoint/2010/main" val="353341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08D0AE24-E231-417C-A4C0-0FE7E5F029B8}"/>
              </a:ext>
            </a:extLst>
          </p:cNvPr>
          <p:cNvSpPr>
            <a:spLocks noGrp="1"/>
          </p:cNvSpPr>
          <p:nvPr>
            <p:ph type="title"/>
          </p:nvPr>
        </p:nvSpPr>
        <p:spPr>
          <a:xfrm>
            <a:off x="914162" y="692696"/>
            <a:ext cx="10360501" cy="1368152"/>
          </a:xfrm>
        </p:spPr>
        <p:txBody>
          <a:bodyPr>
            <a:normAutofit/>
          </a:bodyPr>
          <a:lstStyle/>
          <a:p>
            <a:pPr algn="ctr"/>
            <a:r>
              <a:rPr lang="pl-PL" dirty="0"/>
              <a:t>S</a:t>
            </a:r>
            <a:r>
              <a:rPr lang="pl" dirty="0"/>
              <a:t>porządzanie półproduktów cukierniczych </a:t>
            </a:r>
            <a:br>
              <a:rPr lang="pl" dirty="0"/>
            </a:br>
            <a:r>
              <a:rPr lang="pl" dirty="0"/>
              <a:t>„kremy”</a:t>
            </a:r>
            <a:endParaRPr lang="pl-PL" dirty="0"/>
          </a:p>
        </p:txBody>
      </p:sp>
      <p:sp>
        <p:nvSpPr>
          <p:cNvPr id="5" name="Symbol zastępczy zawartości 4">
            <a:extLst>
              <a:ext uri="{FF2B5EF4-FFF2-40B4-BE49-F238E27FC236}">
                <a16:creationId xmlns:a16="http://schemas.microsoft.com/office/drawing/2014/main" id="{A1B72B0A-F718-42C6-A162-5E429816BBA3}"/>
              </a:ext>
            </a:extLst>
          </p:cNvPr>
          <p:cNvSpPr>
            <a:spLocks noGrp="1"/>
          </p:cNvSpPr>
          <p:nvPr>
            <p:ph sz="half" idx="1"/>
          </p:nvPr>
        </p:nvSpPr>
        <p:spPr>
          <a:xfrm>
            <a:off x="914162" y="2276871"/>
            <a:ext cx="4977104" cy="3996929"/>
          </a:xfrm>
        </p:spPr>
        <p:txBody>
          <a:bodyPr/>
          <a:lstStyle/>
          <a:p>
            <a:pPr marL="274320" marR="0" lvl="0" indent="-274320" algn="l" defTabSz="1218987" rtl="0" eaLnBrk="1" fontAlgn="auto" latinLnBrk="0" hangingPunct="1">
              <a:lnSpc>
                <a:spcPct val="90000"/>
              </a:lnSpc>
              <a:spcBef>
                <a:spcPts val="1600"/>
              </a:spcBef>
              <a:spcAft>
                <a:spcPts val="0"/>
              </a:spcAft>
              <a:buClr>
                <a:srgbClr val="BCB49E"/>
              </a:buClr>
              <a:buSzPct val="90000"/>
              <a:buFont typeface="Arial" pitchFamily="34" charset="0"/>
              <a:buChar char="•"/>
              <a:tabLst/>
              <a:defRPr/>
            </a:pPr>
            <a:r>
              <a:rPr kumimoji="0" lang="pl-PL" sz="2400" b="0" i="0" u="none" strike="noStrike" kern="1200" cap="none" spc="0" normalizeH="0" baseline="0" noProof="0" dirty="0">
                <a:ln>
                  <a:noFill/>
                </a:ln>
                <a:solidFill>
                  <a:prstClr val="white"/>
                </a:solidFill>
                <a:effectLst/>
                <a:uLnTx/>
                <a:uFillTx/>
                <a:latin typeface="Cambria"/>
                <a:ea typeface="+mn-ea"/>
                <a:cs typeface="+mn-cs"/>
              </a:rPr>
              <a:t>Web Quest przeznaczony dla uczniów niesłyszących w ramach zajęć pracowni cukierniczej i gastronomicznej  Szkoły Branżowej I stopnia ,                        w zawodach: cukiernik i kucharz                        </a:t>
            </a:r>
          </a:p>
          <a:p>
            <a:pPr marL="0" marR="0" lvl="0" indent="0" algn="l" defTabSz="1218987" rtl="0" eaLnBrk="1" fontAlgn="auto" latinLnBrk="0" hangingPunct="1">
              <a:lnSpc>
                <a:spcPct val="90000"/>
              </a:lnSpc>
              <a:spcBef>
                <a:spcPts val="1600"/>
              </a:spcBef>
              <a:spcAft>
                <a:spcPts val="0"/>
              </a:spcAft>
              <a:buClr>
                <a:srgbClr val="BCB49E"/>
              </a:buClr>
              <a:buSzPct val="90000"/>
              <a:buNone/>
              <a:tabLst/>
              <a:defRPr/>
            </a:pPr>
            <a:r>
              <a:rPr lang="pl-PL" sz="2400" dirty="0">
                <a:solidFill>
                  <a:prstClr val="white"/>
                </a:solidFill>
                <a:latin typeface="Cambria"/>
                <a:ea typeface="+mn-ea"/>
                <a:cs typeface="+mn-cs"/>
              </a:rPr>
              <a:t>    dla  </a:t>
            </a:r>
            <a:r>
              <a:rPr kumimoji="0" lang="pl-PL" sz="2400" b="0" i="0" u="none" strike="noStrike" kern="1200" cap="none" spc="0" normalizeH="0" baseline="0" noProof="0" dirty="0">
                <a:ln>
                  <a:noFill/>
                </a:ln>
                <a:solidFill>
                  <a:prstClr val="white"/>
                </a:solidFill>
                <a:effectLst/>
                <a:uLnTx/>
                <a:uFillTx/>
                <a:latin typeface="Cambria"/>
                <a:ea typeface="+mn-ea"/>
                <a:cs typeface="+mn-cs"/>
              </a:rPr>
              <a:t>klas I, II </a:t>
            </a:r>
            <a:endParaRPr lang="pl-PL" dirty="0"/>
          </a:p>
          <a:p>
            <a:endParaRPr lang="pl-PL" dirty="0"/>
          </a:p>
        </p:txBody>
      </p:sp>
      <p:pic>
        <p:nvPicPr>
          <p:cNvPr id="7" name="Symbol zastępczy zawartości 6">
            <a:extLst>
              <a:ext uri="{FF2B5EF4-FFF2-40B4-BE49-F238E27FC236}">
                <a16:creationId xmlns:a16="http://schemas.microsoft.com/office/drawing/2014/main" id="{7EE044B4-A706-4680-8464-D76C6E107033}"/>
              </a:ext>
            </a:extLst>
          </p:cNvPr>
          <p:cNvPicPr>
            <a:picLocks noGrp="1" noChangeAspect="1"/>
          </p:cNvPicPr>
          <p:nvPr>
            <p:ph sz="half" idx="2"/>
          </p:nvPr>
        </p:nvPicPr>
        <p:blipFill>
          <a:blip r:embed="rId2" cstate="print"/>
          <a:stretch>
            <a:fillRect/>
          </a:stretch>
        </p:blipFill>
        <p:spPr>
          <a:xfrm>
            <a:off x="7426855" y="2249488"/>
            <a:ext cx="2361141" cy="3541712"/>
          </a:xfrm>
          <a:prstGeom prst="rect">
            <a:avLst/>
          </a:prstGeom>
        </p:spPr>
      </p:pic>
    </p:spTree>
    <p:extLst>
      <p:ext uri="{BB962C8B-B14F-4D97-AF65-F5344CB8AC3E}">
        <p14:creationId xmlns:p14="http://schemas.microsoft.com/office/powerpoint/2010/main" val="97225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9EF637-7407-4BF8-91E3-C8ECECB15FEE}"/>
              </a:ext>
            </a:extLst>
          </p:cNvPr>
          <p:cNvSpPr>
            <a:spLocks noGrp="1"/>
          </p:cNvSpPr>
          <p:nvPr>
            <p:ph type="title"/>
          </p:nvPr>
        </p:nvSpPr>
        <p:spPr>
          <a:xfrm>
            <a:off x="1142703" y="1556792"/>
            <a:ext cx="9903418" cy="1478570"/>
          </a:xfrm>
        </p:spPr>
        <p:txBody>
          <a:bodyPr>
            <a:normAutofit fontScale="90000"/>
          </a:bodyPr>
          <a:lstStyle/>
          <a:p>
            <a:r>
              <a:rPr lang="pl-PL" dirty="0"/>
              <a:t>Projekt „</a:t>
            </a:r>
            <a:r>
              <a:rPr lang="pl-PL" b="0" i="0" dirty="0">
                <a:effectLst/>
              </a:rPr>
              <a:t>Innowacyjne narzędzia w edukacji zawodowej dla niesłyszących</a:t>
            </a:r>
            <a:r>
              <a:rPr lang="pl-PL" dirty="0"/>
              <a:t>” korzysta z dofinansowania otrzymanego od Islandii, Liechtensteinu i Norwegii w ramach funduszy EOG. </a:t>
            </a:r>
            <a:br>
              <a:rPr lang="pl-PL" dirty="0"/>
            </a:br>
            <a:br>
              <a:rPr lang="pl-PL" dirty="0"/>
            </a:br>
            <a:endParaRPr lang="pl-PL" dirty="0"/>
          </a:p>
        </p:txBody>
      </p:sp>
    </p:spTree>
    <p:extLst>
      <p:ext uri="{BB962C8B-B14F-4D97-AF65-F5344CB8AC3E}">
        <p14:creationId xmlns:p14="http://schemas.microsoft.com/office/powerpoint/2010/main" val="190533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A0B93F3E-1B61-495C-BF59-A53C01EDC61E}"/>
              </a:ext>
            </a:extLst>
          </p:cNvPr>
          <p:cNvSpPr>
            <a:spLocks noGrp="1"/>
          </p:cNvSpPr>
          <p:nvPr>
            <p:ph type="title"/>
          </p:nvPr>
        </p:nvSpPr>
        <p:spPr/>
        <p:txBody>
          <a:bodyPr/>
          <a:lstStyle/>
          <a:p>
            <a:r>
              <a:rPr lang="pl-PL" dirty="0"/>
              <a:t>Spis treści </a:t>
            </a:r>
          </a:p>
        </p:txBody>
      </p:sp>
      <p:sp>
        <p:nvSpPr>
          <p:cNvPr id="6" name="Symbol zastępczy zawartości 5">
            <a:extLst>
              <a:ext uri="{FF2B5EF4-FFF2-40B4-BE49-F238E27FC236}">
                <a16:creationId xmlns:a16="http://schemas.microsoft.com/office/drawing/2014/main" id="{6349F4CF-1524-45FA-B5D3-4FF553C54414}"/>
              </a:ext>
            </a:extLst>
          </p:cNvPr>
          <p:cNvSpPr>
            <a:spLocks noGrp="1"/>
          </p:cNvSpPr>
          <p:nvPr>
            <p:ph idx="1"/>
          </p:nvPr>
        </p:nvSpPr>
        <p:spPr/>
        <p:txBody>
          <a:bodyPr>
            <a:normAutofit fontScale="92500" lnSpcReduction="10000"/>
          </a:bodyPr>
          <a:lstStyle/>
          <a:p>
            <a:r>
              <a:rPr lang="pl-PL" dirty="0"/>
              <a:t>Wprowadzenie</a:t>
            </a:r>
          </a:p>
          <a:p>
            <a:r>
              <a:rPr lang="pl-PL" dirty="0"/>
              <a:t> Zadania</a:t>
            </a:r>
          </a:p>
          <a:p>
            <a:r>
              <a:rPr lang="pl-PL" dirty="0"/>
              <a:t> Proces</a:t>
            </a:r>
          </a:p>
          <a:p>
            <a:r>
              <a:rPr lang="pl-PL" dirty="0"/>
              <a:t> Źródła</a:t>
            </a:r>
          </a:p>
          <a:p>
            <a:r>
              <a:rPr lang="pl-PL" dirty="0"/>
              <a:t> Ewaluacja</a:t>
            </a:r>
          </a:p>
          <a:p>
            <a:r>
              <a:rPr lang="pl-PL" dirty="0"/>
              <a:t> Konkluzja</a:t>
            </a:r>
          </a:p>
          <a:p>
            <a:r>
              <a:rPr lang="pl-PL" dirty="0"/>
              <a:t> Poradnik dla nauczyciela</a:t>
            </a:r>
          </a:p>
          <a:p>
            <a:endParaRPr lang="pl-PL" dirty="0"/>
          </a:p>
        </p:txBody>
      </p:sp>
    </p:spTree>
    <p:extLst>
      <p:ext uri="{BB962C8B-B14F-4D97-AF65-F5344CB8AC3E}">
        <p14:creationId xmlns:p14="http://schemas.microsoft.com/office/powerpoint/2010/main" val="226292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39B5029-ADAA-4092-9427-91FA580FA6D0}"/>
              </a:ext>
            </a:extLst>
          </p:cNvPr>
          <p:cNvSpPr>
            <a:spLocks noGrp="1"/>
          </p:cNvSpPr>
          <p:nvPr>
            <p:ph type="title"/>
          </p:nvPr>
        </p:nvSpPr>
        <p:spPr/>
        <p:txBody>
          <a:bodyPr/>
          <a:lstStyle/>
          <a:p>
            <a:r>
              <a:rPr lang="pl-PL" dirty="0"/>
              <a:t>wprowadzenie</a:t>
            </a:r>
          </a:p>
        </p:txBody>
      </p:sp>
      <p:sp>
        <p:nvSpPr>
          <p:cNvPr id="3" name="Symbol zastępczy zawartości 2">
            <a:extLst>
              <a:ext uri="{FF2B5EF4-FFF2-40B4-BE49-F238E27FC236}">
                <a16:creationId xmlns:a16="http://schemas.microsoft.com/office/drawing/2014/main" id="{0054A257-4DE1-4578-91E9-20A0F229A8A1}"/>
              </a:ext>
            </a:extLst>
          </p:cNvPr>
          <p:cNvSpPr>
            <a:spLocks noGrp="1"/>
          </p:cNvSpPr>
          <p:nvPr>
            <p:ph sz="half" idx="1"/>
          </p:nvPr>
        </p:nvSpPr>
        <p:spPr/>
        <p:txBody>
          <a:bodyPr>
            <a:normAutofit fontScale="85000" lnSpcReduction="10000"/>
          </a:bodyPr>
          <a:lstStyle/>
          <a:p>
            <a:pPr marL="0" indent="0">
              <a:buNone/>
            </a:pPr>
            <a:r>
              <a:rPr lang="pl-PL" dirty="0"/>
              <a:t>Witajcie młodzi cukiernicy !!!!</a:t>
            </a:r>
          </a:p>
          <a:p>
            <a:r>
              <a:rPr lang="pl-PL" dirty="0"/>
              <a:t>Czy lubicie ciasta, ciasteczka z kremami ?</a:t>
            </a:r>
          </a:p>
          <a:p>
            <a:r>
              <a:rPr lang="pl-PL" dirty="0"/>
              <a:t>A może wolicie desery owocowe z kremem ?</a:t>
            </a:r>
          </a:p>
          <a:p>
            <a:r>
              <a:rPr lang="pl-PL" dirty="0"/>
              <a:t>Czy już macie swój ulubiony krem na specjalne okazje?</a:t>
            </a:r>
          </a:p>
          <a:p>
            <a:r>
              <a:rPr lang="pl-PL" dirty="0"/>
              <a:t>Czy w Waszym  domu sporządzą się torty kremowe na urodziny ?</a:t>
            </a:r>
          </a:p>
          <a:p>
            <a:endParaRPr lang="pl-PL" dirty="0"/>
          </a:p>
        </p:txBody>
      </p:sp>
      <p:pic>
        <p:nvPicPr>
          <p:cNvPr id="5" name="Symbol zastępczy zawartości 4">
            <a:extLst>
              <a:ext uri="{FF2B5EF4-FFF2-40B4-BE49-F238E27FC236}">
                <a16:creationId xmlns:a16="http://schemas.microsoft.com/office/drawing/2014/main" id="{65442D74-5380-418E-9188-757AF638DB9E}"/>
              </a:ext>
            </a:extLst>
          </p:cNvPr>
          <p:cNvPicPr>
            <a:picLocks noGrp="1" noChangeAspect="1"/>
          </p:cNvPicPr>
          <p:nvPr>
            <p:ph sz="half" idx="2"/>
          </p:nvPr>
        </p:nvPicPr>
        <p:blipFill>
          <a:blip r:embed="rId2" cstate="print"/>
          <a:stretch>
            <a:fillRect/>
          </a:stretch>
        </p:blipFill>
        <p:spPr>
          <a:xfrm>
            <a:off x="7295886" y="1163242"/>
            <a:ext cx="3407038" cy="5110558"/>
          </a:xfrm>
          <a:prstGeom prst="rect">
            <a:avLst/>
          </a:prstGeom>
        </p:spPr>
      </p:pic>
    </p:spTree>
    <p:extLst>
      <p:ext uri="{BB962C8B-B14F-4D97-AF65-F5344CB8AC3E}">
        <p14:creationId xmlns:p14="http://schemas.microsoft.com/office/powerpoint/2010/main" val="197824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41AD97-4079-4CB3-91AD-1E7A128ED853}"/>
              </a:ext>
            </a:extLst>
          </p:cNvPr>
          <p:cNvSpPr>
            <a:spLocks noGrp="1"/>
          </p:cNvSpPr>
          <p:nvPr>
            <p:ph type="title"/>
          </p:nvPr>
        </p:nvSpPr>
        <p:spPr/>
        <p:txBody>
          <a:bodyPr/>
          <a:lstStyle/>
          <a:p>
            <a:r>
              <a:rPr lang="pl-PL" dirty="0"/>
              <a:t>Wprowadzenie </a:t>
            </a:r>
          </a:p>
        </p:txBody>
      </p:sp>
      <p:sp>
        <p:nvSpPr>
          <p:cNvPr id="3" name="Symbol zastępczy zawartości 2">
            <a:extLst>
              <a:ext uri="{FF2B5EF4-FFF2-40B4-BE49-F238E27FC236}">
                <a16:creationId xmlns:a16="http://schemas.microsoft.com/office/drawing/2014/main" id="{76432272-18E9-462E-B98B-53192F028CC7}"/>
              </a:ext>
            </a:extLst>
          </p:cNvPr>
          <p:cNvSpPr>
            <a:spLocks noGrp="1"/>
          </p:cNvSpPr>
          <p:nvPr>
            <p:ph sz="half" idx="1"/>
          </p:nvPr>
        </p:nvSpPr>
        <p:spPr/>
        <p:txBody>
          <a:bodyPr>
            <a:normAutofit fontScale="92500"/>
          </a:bodyPr>
          <a:lstStyle/>
          <a:p>
            <a:r>
              <a:rPr lang="pl-PL" dirty="0"/>
              <a:t>Jak myślicie czy krem i masa                   to to samo ?</a:t>
            </a:r>
          </a:p>
          <a:p>
            <a:r>
              <a:rPr lang="pl-PL" dirty="0"/>
              <a:t>Jak rozpoznać idealny krem angielski ?</a:t>
            </a:r>
          </a:p>
          <a:p>
            <a:r>
              <a:rPr lang="pl-PL" dirty="0"/>
              <a:t>Czy wiecie jak wygląda krem </a:t>
            </a:r>
            <a:r>
              <a:rPr lang="pl-PL" dirty="0" err="1"/>
              <a:t>russel</a:t>
            </a:r>
            <a:r>
              <a:rPr lang="pl-PL" dirty="0"/>
              <a:t> i jak się go sporządza ?</a:t>
            </a:r>
          </a:p>
          <a:p>
            <a:r>
              <a:rPr lang="pl-PL" dirty="0"/>
              <a:t>Czy dobry krem to podstawa mistrza cukiernictwa ?</a:t>
            </a:r>
          </a:p>
          <a:p>
            <a:endParaRPr lang="pl-PL" dirty="0"/>
          </a:p>
        </p:txBody>
      </p:sp>
      <p:pic>
        <p:nvPicPr>
          <p:cNvPr id="5" name="Symbol zastępczy zawartości 4">
            <a:extLst>
              <a:ext uri="{FF2B5EF4-FFF2-40B4-BE49-F238E27FC236}">
                <a16:creationId xmlns:a16="http://schemas.microsoft.com/office/drawing/2014/main" id="{71C44C90-019B-4577-B14F-08A5EBC55EAF}"/>
              </a:ext>
            </a:extLst>
          </p:cNvPr>
          <p:cNvPicPr>
            <a:picLocks noGrp="1" noChangeAspect="1"/>
          </p:cNvPicPr>
          <p:nvPr>
            <p:ph sz="half" idx="2"/>
          </p:nvPr>
        </p:nvPicPr>
        <p:blipFill>
          <a:blip r:embed="rId2" cstate="print"/>
          <a:stretch>
            <a:fillRect/>
          </a:stretch>
        </p:blipFill>
        <p:spPr>
          <a:xfrm>
            <a:off x="7252378" y="1124744"/>
            <a:ext cx="3532928" cy="5149056"/>
          </a:xfrm>
          <a:prstGeom prst="rect">
            <a:avLst/>
          </a:prstGeom>
        </p:spPr>
      </p:pic>
    </p:spTree>
    <p:extLst>
      <p:ext uri="{BB962C8B-B14F-4D97-AF65-F5344CB8AC3E}">
        <p14:creationId xmlns:p14="http://schemas.microsoft.com/office/powerpoint/2010/main" val="121768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8CEADCF-06E1-4B17-BD79-8FFCAE76616B}"/>
              </a:ext>
            </a:extLst>
          </p:cNvPr>
          <p:cNvSpPr>
            <a:spLocks noGrp="1"/>
          </p:cNvSpPr>
          <p:nvPr>
            <p:ph type="title"/>
          </p:nvPr>
        </p:nvSpPr>
        <p:spPr/>
        <p:txBody>
          <a:bodyPr/>
          <a:lstStyle/>
          <a:p>
            <a:r>
              <a:rPr lang="pl-PL" dirty="0"/>
              <a:t>Zadanie </a:t>
            </a:r>
          </a:p>
        </p:txBody>
      </p:sp>
      <p:sp>
        <p:nvSpPr>
          <p:cNvPr id="3" name="Symbol zastępczy zawartości 2">
            <a:extLst>
              <a:ext uri="{FF2B5EF4-FFF2-40B4-BE49-F238E27FC236}">
                <a16:creationId xmlns:a16="http://schemas.microsoft.com/office/drawing/2014/main" id="{3E4D9BA3-EC85-4F83-85FF-F55BD389A462}"/>
              </a:ext>
            </a:extLst>
          </p:cNvPr>
          <p:cNvSpPr>
            <a:spLocks noGrp="1"/>
          </p:cNvSpPr>
          <p:nvPr>
            <p:ph sz="half" idx="1"/>
          </p:nvPr>
        </p:nvSpPr>
        <p:spPr/>
        <p:txBody>
          <a:bodyPr>
            <a:normAutofit fontScale="70000" lnSpcReduction="20000"/>
          </a:bodyPr>
          <a:lstStyle/>
          <a:p>
            <a:r>
              <a:rPr lang="pl-PL" sz="2400" dirty="0"/>
              <a:t>Wasze zadanie będzie składało się z dwóch części:</a:t>
            </a:r>
          </a:p>
          <a:p>
            <a:pPr algn="ctr"/>
            <a:r>
              <a:rPr lang="pl-PL" sz="2400" dirty="0"/>
              <a:t>Części teoretycznej dotyczącej wykonania prezentacji w PowerPoint  </a:t>
            </a:r>
          </a:p>
          <a:p>
            <a:pPr marL="0" indent="0" algn="ctr">
              <a:buNone/>
            </a:pPr>
            <a:r>
              <a:rPr lang="pl-PL" sz="2400" dirty="0"/>
              <a:t>na temat: „Sporządzanie półproduktów cukierniczych </a:t>
            </a:r>
            <a:br>
              <a:rPr lang="pl-PL" sz="2400" dirty="0"/>
            </a:br>
            <a:r>
              <a:rPr lang="pl-PL" sz="2400" dirty="0"/>
              <a:t>- kremy”” </a:t>
            </a:r>
          </a:p>
          <a:p>
            <a:pPr marL="0" indent="0" algn="ctr">
              <a:buNone/>
            </a:pPr>
            <a:endParaRPr lang="pl-PL" sz="2400" dirty="0"/>
          </a:p>
          <a:p>
            <a:pPr algn="ctr"/>
            <a:r>
              <a:rPr lang="pl-PL" sz="2400" dirty="0"/>
              <a:t>Części praktycznej- polegającej      na wykonaniu wypieków cukierniczych zastosowaniem kremów</a:t>
            </a:r>
          </a:p>
          <a:p>
            <a:endParaRPr lang="pl-PL" dirty="0"/>
          </a:p>
        </p:txBody>
      </p:sp>
      <p:pic>
        <p:nvPicPr>
          <p:cNvPr id="5" name="Symbol zastępczy zawartości 4">
            <a:extLst>
              <a:ext uri="{FF2B5EF4-FFF2-40B4-BE49-F238E27FC236}">
                <a16:creationId xmlns:a16="http://schemas.microsoft.com/office/drawing/2014/main" id="{FAD0E6F3-2C85-4246-8E2A-601FA218B0FE}"/>
              </a:ext>
            </a:extLst>
          </p:cNvPr>
          <p:cNvPicPr>
            <a:picLocks noGrp="1" noChangeAspect="1"/>
          </p:cNvPicPr>
          <p:nvPr>
            <p:ph sz="half" idx="2"/>
          </p:nvPr>
        </p:nvPicPr>
        <p:blipFill>
          <a:blip r:embed="rId2" cstate="print"/>
          <a:stretch>
            <a:fillRect/>
          </a:stretch>
        </p:blipFill>
        <p:spPr>
          <a:xfrm>
            <a:off x="7428741" y="2249488"/>
            <a:ext cx="2357369" cy="3541712"/>
          </a:xfrm>
          <a:prstGeom prst="rect">
            <a:avLst/>
          </a:prstGeom>
        </p:spPr>
      </p:pic>
    </p:spTree>
    <p:extLst>
      <p:ext uri="{BB962C8B-B14F-4D97-AF65-F5344CB8AC3E}">
        <p14:creationId xmlns:p14="http://schemas.microsoft.com/office/powerpoint/2010/main" val="309311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04FB6945-2AD6-429A-AF38-D2904A44C6AD}"/>
              </a:ext>
            </a:extLst>
          </p:cNvPr>
          <p:cNvSpPr>
            <a:spLocks noGrp="1"/>
          </p:cNvSpPr>
          <p:nvPr>
            <p:ph type="title"/>
          </p:nvPr>
        </p:nvSpPr>
        <p:spPr>
          <a:xfrm>
            <a:off x="914162" y="482600"/>
            <a:ext cx="10360501" cy="786160"/>
          </a:xfrm>
        </p:spPr>
        <p:txBody>
          <a:bodyPr>
            <a:normAutofit/>
          </a:bodyPr>
          <a:lstStyle/>
          <a:p>
            <a:r>
              <a:rPr lang="pl-PL" dirty="0"/>
              <a:t>Procesy</a:t>
            </a:r>
          </a:p>
        </p:txBody>
      </p:sp>
      <p:sp>
        <p:nvSpPr>
          <p:cNvPr id="6" name="Symbol zastępczy zawartości 5">
            <a:extLst>
              <a:ext uri="{FF2B5EF4-FFF2-40B4-BE49-F238E27FC236}">
                <a16:creationId xmlns:a16="http://schemas.microsoft.com/office/drawing/2014/main" id="{4B8DA27D-9359-4B19-AE86-199F10AAB79E}"/>
              </a:ext>
            </a:extLst>
          </p:cNvPr>
          <p:cNvSpPr>
            <a:spLocks noGrp="1"/>
          </p:cNvSpPr>
          <p:nvPr>
            <p:ph idx="1"/>
          </p:nvPr>
        </p:nvSpPr>
        <p:spPr>
          <a:xfrm>
            <a:off x="914163" y="1412776"/>
            <a:ext cx="9716754" cy="4861025"/>
          </a:xfrm>
        </p:spPr>
        <p:txBody>
          <a:bodyPr/>
          <a:lstStyle/>
          <a:p>
            <a:pPr marL="0" indent="0">
              <a:buNone/>
            </a:pPr>
            <a:r>
              <a:rPr lang="pl-PL" sz="2800" dirty="0"/>
              <a:t>Proces przygotowania pierwszej części zadania:</a:t>
            </a:r>
          </a:p>
          <a:p>
            <a:r>
              <a:rPr lang="pl-PL" sz="2800" dirty="0"/>
              <a:t> Zadanie to będziecie wykonywać w parach,                     Waszym celem będzie przygotowanie prezentacji multimedialnej.</a:t>
            </a:r>
          </a:p>
          <a:p>
            <a:r>
              <a:rPr lang="pl-PL" sz="2800" dirty="0"/>
              <a:t>Każda prezentacja ma zawierać:</a:t>
            </a:r>
          </a:p>
          <a:p>
            <a:pPr marL="457200" indent="-457200">
              <a:buFont typeface="+mj-lt"/>
              <a:buAutoNum type="arabicPeriod"/>
            </a:pPr>
            <a:r>
              <a:rPr lang="pl-PL" sz="2800" dirty="0"/>
              <a:t>Imię i nazwisko autorów prezentacji</a:t>
            </a:r>
          </a:p>
          <a:p>
            <a:pPr marL="457200" indent="-457200">
              <a:buFont typeface="+mj-lt"/>
              <a:buAutoNum type="arabicPeriod"/>
            </a:pPr>
            <a:r>
              <a:rPr lang="pl-PL" sz="2800" dirty="0"/>
              <a:t>Temat prezentacji </a:t>
            </a:r>
          </a:p>
          <a:p>
            <a:endParaRPr lang="pl-PL" dirty="0"/>
          </a:p>
        </p:txBody>
      </p:sp>
    </p:spTree>
    <p:extLst>
      <p:ext uri="{BB962C8B-B14F-4D97-AF65-F5344CB8AC3E}">
        <p14:creationId xmlns:p14="http://schemas.microsoft.com/office/powerpoint/2010/main" val="109457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DED93C2-E1B2-4DFA-8DEA-362E80BD6DDF}"/>
              </a:ext>
            </a:extLst>
          </p:cNvPr>
          <p:cNvSpPr>
            <a:spLocks noGrp="1"/>
          </p:cNvSpPr>
          <p:nvPr>
            <p:ph type="title"/>
          </p:nvPr>
        </p:nvSpPr>
        <p:spPr>
          <a:xfrm>
            <a:off x="914162" y="482600"/>
            <a:ext cx="10360501" cy="786160"/>
          </a:xfrm>
        </p:spPr>
        <p:txBody>
          <a:bodyPr/>
          <a:lstStyle/>
          <a:p>
            <a:r>
              <a:rPr lang="pl-PL" dirty="0"/>
              <a:t>Procesy </a:t>
            </a:r>
          </a:p>
        </p:txBody>
      </p:sp>
      <p:sp>
        <p:nvSpPr>
          <p:cNvPr id="3" name="Symbol zastępczy zawartości 2">
            <a:extLst>
              <a:ext uri="{FF2B5EF4-FFF2-40B4-BE49-F238E27FC236}">
                <a16:creationId xmlns:a16="http://schemas.microsoft.com/office/drawing/2014/main" id="{6A155C4A-E866-471D-87CE-02FC4D2FA524}"/>
              </a:ext>
            </a:extLst>
          </p:cNvPr>
          <p:cNvSpPr>
            <a:spLocks noGrp="1"/>
          </p:cNvSpPr>
          <p:nvPr>
            <p:ph idx="1"/>
          </p:nvPr>
        </p:nvSpPr>
        <p:spPr>
          <a:xfrm>
            <a:off x="914163" y="1340768"/>
            <a:ext cx="9860770" cy="4972789"/>
          </a:xfrm>
        </p:spPr>
        <p:txBody>
          <a:bodyPr>
            <a:normAutofit/>
          </a:bodyPr>
          <a:lstStyle/>
          <a:p>
            <a:pPr marL="0" indent="0">
              <a:buNone/>
            </a:pPr>
            <a:r>
              <a:rPr lang="pl-PL" dirty="0"/>
              <a:t>   Najważniejsze zagadnienia dotyczące omawianego tematu:</a:t>
            </a:r>
          </a:p>
          <a:p>
            <a:r>
              <a:rPr lang="pl-PL" dirty="0"/>
              <a:t>Ogólna charakterystyka kremów, co to jest krem ?</a:t>
            </a:r>
          </a:p>
          <a:p>
            <a:r>
              <a:rPr lang="pl-PL" dirty="0"/>
              <a:t>Rodzaje i etapy produkcji kremów (grzanych, zaparzanych, gotowanych, kremy produkowane na zimno)</a:t>
            </a:r>
          </a:p>
          <a:p>
            <a:r>
              <a:rPr lang="pl-PL" dirty="0"/>
              <a:t>Zastosowanie kremów w produkcji cukierniczej</a:t>
            </a:r>
          </a:p>
          <a:p>
            <a:r>
              <a:rPr lang="pl-PL" dirty="0"/>
              <a:t>Przygotuj 5 receptur na ciasto lub ciasteczka z zastosowaniem kremów.</a:t>
            </a:r>
          </a:p>
          <a:p>
            <a:r>
              <a:rPr lang="pl-PL" dirty="0"/>
              <a:t>Przygotuj 2 receptury na deser z kremem</a:t>
            </a:r>
          </a:p>
          <a:p>
            <a:endParaRPr lang="pl-PL" dirty="0"/>
          </a:p>
        </p:txBody>
      </p:sp>
    </p:spTree>
    <p:extLst>
      <p:ext uri="{BB962C8B-B14F-4D97-AF65-F5344CB8AC3E}">
        <p14:creationId xmlns:p14="http://schemas.microsoft.com/office/powerpoint/2010/main" val="223035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20CC858-F9BC-4C0D-9D02-CFE4FD49FB04}"/>
              </a:ext>
            </a:extLst>
          </p:cNvPr>
          <p:cNvSpPr>
            <a:spLocks noGrp="1"/>
          </p:cNvSpPr>
          <p:nvPr>
            <p:ph type="title"/>
          </p:nvPr>
        </p:nvSpPr>
        <p:spPr>
          <a:xfrm>
            <a:off x="914162" y="482600"/>
            <a:ext cx="10360501" cy="1002184"/>
          </a:xfrm>
        </p:spPr>
        <p:txBody>
          <a:bodyPr/>
          <a:lstStyle/>
          <a:p>
            <a:r>
              <a:rPr lang="pl-PL" dirty="0"/>
              <a:t>Procesy </a:t>
            </a:r>
          </a:p>
        </p:txBody>
      </p:sp>
      <p:sp>
        <p:nvSpPr>
          <p:cNvPr id="3" name="Symbol zastępczy zawartości 2">
            <a:extLst>
              <a:ext uri="{FF2B5EF4-FFF2-40B4-BE49-F238E27FC236}">
                <a16:creationId xmlns:a16="http://schemas.microsoft.com/office/drawing/2014/main" id="{42B8015E-5B6A-4781-89C1-629760008D92}"/>
              </a:ext>
            </a:extLst>
          </p:cNvPr>
          <p:cNvSpPr>
            <a:spLocks noGrp="1"/>
          </p:cNvSpPr>
          <p:nvPr>
            <p:ph idx="1"/>
          </p:nvPr>
        </p:nvSpPr>
        <p:spPr>
          <a:xfrm>
            <a:off x="914162" y="1484784"/>
            <a:ext cx="10360501" cy="4789017"/>
          </a:xfrm>
        </p:spPr>
        <p:txBody>
          <a:bodyPr>
            <a:normAutofit lnSpcReduction="10000"/>
          </a:bodyPr>
          <a:lstStyle/>
          <a:p>
            <a:pPr marL="0" indent="0">
              <a:buNone/>
            </a:pPr>
            <a:r>
              <a:rPr lang="pl-PL" sz="2400" dirty="0"/>
              <a:t>Proces przygotowania drugiej części zadania:</a:t>
            </a:r>
          </a:p>
          <a:p>
            <a:r>
              <a:rPr lang="pl-PL" sz="2400" dirty="0"/>
              <a:t>Zadanie to będziecie wykonywać w parach, waszym celem będzie wybranie z prezentacji multimedialnej dwóch receptur na ciasta z kremem w pracowni cukierniczej.</a:t>
            </a:r>
          </a:p>
          <a:p>
            <a:r>
              <a:rPr lang="pl-PL" sz="2400" dirty="0"/>
              <a:t>W tym celu musicie:</a:t>
            </a:r>
          </a:p>
          <a:p>
            <a:pPr marL="850392" lvl="1" indent="-457200">
              <a:buAutoNum type="arabicPeriod"/>
            </a:pPr>
            <a:r>
              <a:rPr lang="pl-PL" sz="2400" dirty="0"/>
              <a:t>Wybrać 2 receptury z prezentacji</a:t>
            </a:r>
          </a:p>
          <a:p>
            <a:pPr marL="850392" lvl="1" indent="-457200">
              <a:buAutoNum type="arabicPeriod"/>
            </a:pPr>
            <a:r>
              <a:rPr lang="pl-PL" sz="2400" dirty="0"/>
              <a:t>Przygotować zapotrzebowanie na surowce</a:t>
            </a:r>
          </a:p>
          <a:p>
            <a:pPr marL="850392" lvl="1" indent="-457200">
              <a:buAutoNum type="arabicPeriod"/>
            </a:pPr>
            <a:r>
              <a:rPr lang="pl-PL" sz="2400" dirty="0"/>
              <a:t>Przygotować niezbędny sprzęt do wykonania ćwiczenia </a:t>
            </a:r>
          </a:p>
          <a:p>
            <a:pPr marL="850392" lvl="1" indent="-457200">
              <a:buAutoNum type="arabicPeriod"/>
            </a:pPr>
            <a:r>
              <a:rPr lang="pl-PL" sz="2400" dirty="0"/>
              <a:t>Wykonać ćwiczenie zgodnie z zasadami HACCP </a:t>
            </a:r>
          </a:p>
          <a:p>
            <a:pPr marL="850392" lvl="1" indent="-457200">
              <a:buAutoNum type="arabicPeriod"/>
            </a:pPr>
            <a:r>
              <a:rPr lang="pl-PL" sz="2400" dirty="0"/>
              <a:t>Przeprowadzić prezentację i degustację ciast</a:t>
            </a:r>
          </a:p>
          <a:p>
            <a:endParaRPr lang="pl-PL" dirty="0"/>
          </a:p>
        </p:txBody>
      </p:sp>
    </p:spTree>
    <p:extLst>
      <p:ext uri="{BB962C8B-B14F-4D97-AF65-F5344CB8AC3E}">
        <p14:creationId xmlns:p14="http://schemas.microsoft.com/office/powerpoint/2010/main" val="73555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bwód">
  <a:themeElements>
    <a:clrScheme name="Obwód">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bwód">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bwód">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Motyw pakietu Offic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Motyw pakietu Offic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1380992</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template makes an impression with its bold red background, radial sunburst pattern, and contrasting black title bar. Consider it for your small business or marketing presentation. Or, take advantage of the red color scheme to make a holiday-themed presentation.  Compatible with PowerPoint 2013 and later, this template offers a variety of slide layouts including title slides, bulleted lists, photo with captions, a sample chart, and blank slide, all in a widescreen (16X9) format.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2011-12-19T18:35:00+00:00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TP102804893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725212</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41BC18E0-614B-4152-A3EE-8AA2B60C7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765CE0-A8A0-42E0-82D2-3F870DB4D5F7}">
  <ds:schemaRefs>
    <ds:schemaRef ds:uri="http://schemas.microsoft.com/sharepoint/v3/contenttype/forms"/>
  </ds:schemaRefs>
</ds:datastoreItem>
</file>

<file path=customXml/itemProps3.xml><?xml version="1.0" encoding="utf-8"?>
<ds:datastoreItem xmlns:ds="http://schemas.openxmlformats.org/officeDocument/2006/customXml" ds:itemID="{45076977-ECB7-44C2-A70D-853BB6B41242}">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4873beb7-5857-4685-be1f-d57550cc96c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TM04033919[[fn=Obwód]]</Template>
  <TotalTime>915</TotalTime>
  <Words>950</Words>
  <Application>Microsoft Office PowerPoint</Application>
  <PresentationFormat>Niestandardowy</PresentationFormat>
  <Paragraphs>126</Paragraphs>
  <Slides>20</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20</vt:i4>
      </vt:variant>
    </vt:vector>
  </HeadingPairs>
  <TitlesOfParts>
    <vt:vector size="25" baseType="lpstr">
      <vt:lpstr>Arial</vt:lpstr>
      <vt:lpstr>Cambria</vt:lpstr>
      <vt:lpstr>Palatino Linotype</vt:lpstr>
      <vt:lpstr>Tw Cen MT</vt:lpstr>
      <vt:lpstr>Obwód</vt:lpstr>
      <vt:lpstr>Sporządzanie półproduktów cukierniczych  „kremy”</vt:lpstr>
      <vt:lpstr>Sporządzanie półproduktów cukierniczych  „kremy”</vt:lpstr>
      <vt:lpstr>Spis treści </vt:lpstr>
      <vt:lpstr>wprowadzenie</vt:lpstr>
      <vt:lpstr>Wprowadzenie </vt:lpstr>
      <vt:lpstr>Zadanie </vt:lpstr>
      <vt:lpstr>Procesy</vt:lpstr>
      <vt:lpstr>Procesy </vt:lpstr>
      <vt:lpstr>Procesy </vt:lpstr>
      <vt:lpstr>źródła</vt:lpstr>
      <vt:lpstr>Ewaluacja części I teoretycznej </vt:lpstr>
      <vt:lpstr>Ewaluacja części II teoretycznej </vt:lpstr>
      <vt:lpstr>Ewaluacja - ocena</vt:lpstr>
      <vt:lpstr>Konkluzja </vt:lpstr>
      <vt:lpstr>konkluzja</vt:lpstr>
      <vt:lpstr>Poradnik dla nauczyciela</vt:lpstr>
      <vt:lpstr>Poradnik dla nauczyciela</vt:lpstr>
      <vt:lpstr>Poradnik dla nauczyciela</vt:lpstr>
      <vt:lpstr>powodzenia</vt:lpstr>
      <vt:lpstr>Projekt „Innowacyjne narzędzia w edukacji zawodowej dla niesłyszących” korzysta z dofinansowania otrzymanego od Islandii, Liechtensteinu i Norwegii w ramach funduszy EOG.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Układ Tytuł</dc:title>
  <dc:creator>Danusia</dc:creator>
  <cp:lastModifiedBy>Dell</cp:lastModifiedBy>
  <cp:revision>28</cp:revision>
  <dcterms:created xsi:type="dcterms:W3CDTF">2020-08-21T20:04:26Z</dcterms:created>
  <dcterms:modified xsi:type="dcterms:W3CDTF">2020-09-13T18:21:57Z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