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70" r:id="rId3"/>
    <p:sldId id="257" r:id="rId4"/>
    <p:sldId id="276" r:id="rId5"/>
    <p:sldId id="277" r:id="rId6"/>
    <p:sldId id="260" r:id="rId7"/>
    <p:sldId id="261" r:id="rId8"/>
    <p:sldId id="262" r:id="rId9"/>
    <p:sldId id="263" r:id="rId10"/>
    <p:sldId id="264" r:id="rId11"/>
    <p:sldId id="272" r:id="rId12"/>
    <p:sldId id="278" r:id="rId13"/>
    <p:sldId id="279" r:id="rId14"/>
    <p:sldId id="275" r:id="rId15"/>
    <p:sldId id="269" r:id="rId16"/>
    <p:sldId id="271" r:id="rId17"/>
    <p:sldId id="265" r:id="rId18"/>
    <p:sldId id="266" r:id="rId19"/>
    <p:sldId id="267" r:id="rId20"/>
    <p:sldId id="268" r:id="rId2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E19DD92-1304-4EB8-9313-7B549B694F39}" v="33" dt="2021-02-24T15:41:43.3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74" d="100"/>
          <a:sy n="74" d="100"/>
        </p:scale>
        <p:origin x="4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ł Pyclik" userId="6d1d9512d460d1ef" providerId="LiveId" clId="{6E19DD92-1304-4EB8-9313-7B549B694F39}"/>
    <pc:docChg chg="undo custSel addSld delSld modSld sldOrd">
      <pc:chgData name="Michał Pyclik" userId="6d1d9512d460d1ef" providerId="LiveId" clId="{6E19DD92-1304-4EB8-9313-7B549B694F39}" dt="2021-02-24T15:41:43.358" v="2005" actId="20577"/>
      <pc:docMkLst>
        <pc:docMk/>
      </pc:docMkLst>
      <pc:sldChg chg="addSp delSp modSp mod">
        <pc:chgData name="Michał Pyclik" userId="6d1d9512d460d1ef" providerId="LiveId" clId="{6E19DD92-1304-4EB8-9313-7B549B694F39}" dt="2021-02-24T14:58:37.332" v="42" actId="26606"/>
        <pc:sldMkLst>
          <pc:docMk/>
          <pc:sldMk cId="199776037" sldId="256"/>
        </pc:sldMkLst>
        <pc:spChg chg="mod">
          <ac:chgData name="Michał Pyclik" userId="6d1d9512d460d1ef" providerId="LiveId" clId="{6E19DD92-1304-4EB8-9313-7B549B694F39}" dt="2021-02-24T14:58:37.332" v="42" actId="26606"/>
          <ac:spMkLst>
            <pc:docMk/>
            <pc:sldMk cId="199776037" sldId="256"/>
            <ac:spMk id="2" creationId="{69A1C5FE-9205-4393-9BFC-63663217895C}"/>
          </ac:spMkLst>
        </pc:spChg>
        <pc:spChg chg="mod">
          <ac:chgData name="Michał Pyclik" userId="6d1d9512d460d1ef" providerId="LiveId" clId="{6E19DD92-1304-4EB8-9313-7B549B694F39}" dt="2021-02-24T14:58:37.332" v="42" actId="26606"/>
          <ac:spMkLst>
            <pc:docMk/>
            <pc:sldMk cId="199776037" sldId="256"/>
            <ac:spMk id="3" creationId="{B1EF5432-3FB9-43E3-B6A5-700FAD7D33B2}"/>
          </ac:spMkLst>
        </pc:spChg>
        <pc:spChg chg="del">
          <ac:chgData name="Michał Pyclik" userId="6d1d9512d460d1ef" providerId="LiveId" clId="{6E19DD92-1304-4EB8-9313-7B549B694F39}" dt="2021-02-24T14:58:37.332" v="42" actId="26606"/>
          <ac:spMkLst>
            <pc:docMk/>
            <pc:sldMk cId="199776037" sldId="256"/>
            <ac:spMk id="9" creationId="{AC8EEB0F-BA72-49AC-956F-331B60FDE79E}"/>
          </ac:spMkLst>
        </pc:spChg>
        <pc:spChg chg="add">
          <ac:chgData name="Michał Pyclik" userId="6d1d9512d460d1ef" providerId="LiveId" clId="{6E19DD92-1304-4EB8-9313-7B549B694F39}" dt="2021-02-24T14:58:37.332" v="42" actId="26606"/>
          <ac:spMkLst>
            <pc:docMk/>
            <pc:sldMk cId="199776037" sldId="256"/>
            <ac:spMk id="71" creationId="{AC8EEB0F-BA72-49AC-956F-331B60FDE79E}"/>
          </ac:spMkLst>
        </pc:spChg>
        <pc:grpChg chg="del">
          <ac:chgData name="Michał Pyclik" userId="6d1d9512d460d1ef" providerId="LiveId" clId="{6E19DD92-1304-4EB8-9313-7B549B694F39}" dt="2021-02-24T14:58:37.332" v="42" actId="26606"/>
          <ac:grpSpMkLst>
            <pc:docMk/>
            <pc:sldMk cId="199776037" sldId="256"/>
            <ac:grpSpMk id="11" creationId="{FB8CE58F-407C-497E-B723-21FD8C6D35E4}"/>
          </ac:grpSpMkLst>
        </pc:grpChg>
        <pc:grpChg chg="add">
          <ac:chgData name="Michał Pyclik" userId="6d1d9512d460d1ef" providerId="LiveId" clId="{6E19DD92-1304-4EB8-9313-7B549B694F39}" dt="2021-02-24T14:58:37.332" v="42" actId="26606"/>
          <ac:grpSpMkLst>
            <pc:docMk/>
            <pc:sldMk cId="199776037" sldId="256"/>
            <ac:grpSpMk id="73" creationId="{FB8CE58F-407C-497E-B723-21FD8C6D35E4}"/>
          </ac:grpSpMkLst>
        </pc:grpChg>
        <pc:picChg chg="del">
          <ac:chgData name="Michał Pyclik" userId="6d1d9512d460d1ef" providerId="LiveId" clId="{6E19DD92-1304-4EB8-9313-7B549B694F39}" dt="2021-02-24T14:58:29.866" v="40" actId="478"/>
          <ac:picMkLst>
            <pc:docMk/>
            <pc:sldMk cId="199776037" sldId="256"/>
            <ac:picMk id="4" creationId="{5FCBABA0-4D78-4BD7-9744-6A51868F737F}"/>
          </ac:picMkLst>
        </pc:picChg>
        <pc:picChg chg="add mod ord">
          <ac:chgData name="Michał Pyclik" userId="6d1d9512d460d1ef" providerId="LiveId" clId="{6E19DD92-1304-4EB8-9313-7B549B694F39}" dt="2021-02-24T14:58:37.332" v="42" actId="26606"/>
          <ac:picMkLst>
            <pc:docMk/>
            <pc:sldMk cId="199776037" sldId="256"/>
            <ac:picMk id="3074" creationId="{5DFAB32B-0870-4314-92AB-06595DFF34EE}"/>
          </ac:picMkLst>
        </pc:picChg>
      </pc:sldChg>
      <pc:sldChg chg="addSp delSp modSp mod setBg">
        <pc:chgData name="Michał Pyclik" userId="6d1d9512d460d1ef" providerId="LiveId" clId="{6E19DD92-1304-4EB8-9313-7B549B694F39}" dt="2021-02-24T15:12:08.698" v="309" actId="14100"/>
        <pc:sldMkLst>
          <pc:docMk/>
          <pc:sldMk cId="427505811" sldId="257"/>
        </pc:sldMkLst>
        <pc:spChg chg="mod">
          <ac:chgData name="Michał Pyclik" userId="6d1d9512d460d1ef" providerId="LiveId" clId="{6E19DD92-1304-4EB8-9313-7B549B694F39}" dt="2021-02-24T15:11:54.706" v="307" actId="1076"/>
          <ac:spMkLst>
            <pc:docMk/>
            <pc:sldMk cId="427505811" sldId="257"/>
            <ac:spMk id="2" creationId="{BD4BC7EF-5CE3-436C-965C-8DC0598EADDE}"/>
          </ac:spMkLst>
        </pc:spChg>
        <pc:spChg chg="mod">
          <ac:chgData name="Michał Pyclik" userId="6d1d9512d460d1ef" providerId="LiveId" clId="{6E19DD92-1304-4EB8-9313-7B549B694F39}" dt="2021-02-24T15:12:08.698" v="309" actId="14100"/>
          <ac:spMkLst>
            <pc:docMk/>
            <pc:sldMk cId="427505811" sldId="257"/>
            <ac:spMk id="3" creationId="{007B9C8C-EAF8-4707-B0F9-527724A60E6B}"/>
          </ac:spMkLst>
        </pc:spChg>
        <pc:spChg chg="add del">
          <ac:chgData name="Michał Pyclik" userId="6d1d9512d460d1ef" providerId="LiveId" clId="{6E19DD92-1304-4EB8-9313-7B549B694F39}" dt="2021-02-24T14:59:46.432" v="44" actId="26606"/>
          <ac:spMkLst>
            <pc:docMk/>
            <pc:sldMk cId="427505811" sldId="257"/>
            <ac:spMk id="8" creationId="{C51A08AC-F796-409C-AD97-8B476289EC51}"/>
          </ac:spMkLst>
        </pc:spChg>
        <pc:spChg chg="add">
          <ac:chgData name="Michał Pyclik" userId="6d1d9512d460d1ef" providerId="LiveId" clId="{6E19DD92-1304-4EB8-9313-7B549B694F39}" dt="2021-02-24T14:59:46.438" v="45" actId="26606"/>
          <ac:spMkLst>
            <pc:docMk/>
            <pc:sldMk cId="427505811" sldId="257"/>
            <ac:spMk id="16" creationId="{593B4D24-F4A8-4141-A20A-E0575D199633}"/>
          </ac:spMkLst>
        </pc:spChg>
        <pc:grpChg chg="add del">
          <ac:chgData name="Michał Pyclik" userId="6d1d9512d460d1ef" providerId="LiveId" clId="{6E19DD92-1304-4EB8-9313-7B549B694F39}" dt="2021-02-24T14:59:46.432" v="44" actId="26606"/>
          <ac:grpSpMkLst>
            <pc:docMk/>
            <pc:sldMk cId="427505811" sldId="257"/>
            <ac:grpSpMk id="10" creationId="{1E1B312B-4E9A-405C-9CE8-10325438035E}"/>
          </ac:grpSpMkLst>
        </pc:grpChg>
        <pc:grpChg chg="add">
          <ac:chgData name="Michał Pyclik" userId="6d1d9512d460d1ef" providerId="LiveId" clId="{6E19DD92-1304-4EB8-9313-7B549B694F39}" dt="2021-02-24T14:59:46.438" v="45" actId="26606"/>
          <ac:grpSpMkLst>
            <pc:docMk/>
            <pc:sldMk cId="427505811" sldId="257"/>
            <ac:grpSpMk id="17" creationId="{6CCEEF8A-4A3A-4B35-AA57-D804767F5AD9}"/>
          </ac:grpSpMkLst>
        </pc:grpChg>
      </pc:sldChg>
      <pc:sldChg chg="del">
        <pc:chgData name="Michał Pyclik" userId="6d1d9512d460d1ef" providerId="LiveId" clId="{6E19DD92-1304-4EB8-9313-7B549B694F39}" dt="2021-02-24T15:12:48.009" v="312" actId="2696"/>
        <pc:sldMkLst>
          <pc:docMk/>
          <pc:sldMk cId="2681646407" sldId="258"/>
        </pc:sldMkLst>
      </pc:sldChg>
      <pc:sldChg chg="del">
        <pc:chgData name="Michał Pyclik" userId="6d1d9512d460d1ef" providerId="LiveId" clId="{6E19DD92-1304-4EB8-9313-7B549B694F39}" dt="2021-02-24T15:17:19.213" v="767" actId="2696"/>
        <pc:sldMkLst>
          <pc:docMk/>
          <pc:sldMk cId="1679203008" sldId="259"/>
        </pc:sldMkLst>
      </pc:sldChg>
      <pc:sldChg chg="addSp delSp modSp mod setBg">
        <pc:chgData name="Michał Pyclik" userId="6d1d9512d460d1ef" providerId="LiveId" clId="{6E19DD92-1304-4EB8-9313-7B549B694F39}" dt="2021-02-24T15:27:35.985" v="1556" actId="26606"/>
        <pc:sldMkLst>
          <pc:docMk/>
          <pc:sldMk cId="314616154" sldId="260"/>
        </pc:sldMkLst>
        <pc:spChg chg="mod">
          <ac:chgData name="Michał Pyclik" userId="6d1d9512d460d1ef" providerId="LiveId" clId="{6E19DD92-1304-4EB8-9313-7B549B694F39}" dt="2021-02-24T15:27:35.985" v="1556" actId="26606"/>
          <ac:spMkLst>
            <pc:docMk/>
            <pc:sldMk cId="314616154" sldId="260"/>
            <ac:spMk id="2" creationId="{BD4BC7EF-5CE3-436C-965C-8DC0598EADDE}"/>
          </ac:spMkLst>
        </pc:spChg>
        <pc:spChg chg="mod">
          <ac:chgData name="Michał Pyclik" userId="6d1d9512d460d1ef" providerId="LiveId" clId="{6E19DD92-1304-4EB8-9313-7B549B694F39}" dt="2021-02-24T15:27:35.985" v="1556" actId="26606"/>
          <ac:spMkLst>
            <pc:docMk/>
            <pc:sldMk cId="314616154" sldId="260"/>
            <ac:spMk id="3" creationId="{007B9C8C-EAF8-4707-B0F9-527724A60E6B}"/>
          </ac:spMkLst>
        </pc:spChg>
        <pc:spChg chg="add del">
          <ac:chgData name="Michał Pyclik" userId="6d1d9512d460d1ef" providerId="LiveId" clId="{6E19DD92-1304-4EB8-9313-7B549B694F39}" dt="2021-02-24T15:22:36.854" v="1426" actId="26606"/>
          <ac:spMkLst>
            <pc:docMk/>
            <pc:sldMk cId="314616154" sldId="260"/>
            <ac:spMk id="71" creationId="{8181FC64-B306-4821-98E2-780662EFC486}"/>
          </ac:spMkLst>
        </pc:spChg>
        <pc:spChg chg="add del">
          <ac:chgData name="Michał Pyclik" userId="6d1d9512d460d1ef" providerId="LiveId" clId="{6E19DD92-1304-4EB8-9313-7B549B694F39}" dt="2021-02-24T15:22:36.854" v="1426" actId="26606"/>
          <ac:spMkLst>
            <pc:docMk/>
            <pc:sldMk cId="314616154" sldId="260"/>
            <ac:spMk id="73" creationId="{5871FC61-DD4E-47D4-81FD-8A7E7D12B371}"/>
          </ac:spMkLst>
        </pc:spChg>
        <pc:spChg chg="add del">
          <ac:chgData name="Michał Pyclik" userId="6d1d9512d460d1ef" providerId="LiveId" clId="{6E19DD92-1304-4EB8-9313-7B549B694F39}" dt="2021-02-24T15:22:36.854" v="1426" actId="26606"/>
          <ac:spMkLst>
            <pc:docMk/>
            <pc:sldMk cId="314616154" sldId="260"/>
            <ac:spMk id="75" creationId="{829A1E2C-5AC8-40FC-99E9-832069D39792}"/>
          </ac:spMkLst>
        </pc:spChg>
        <pc:spChg chg="add del">
          <ac:chgData name="Michał Pyclik" userId="6d1d9512d460d1ef" providerId="LiveId" clId="{6E19DD92-1304-4EB8-9313-7B549B694F39}" dt="2021-02-24T15:22:36.854" v="1426" actId="26606"/>
          <ac:spMkLst>
            <pc:docMk/>
            <pc:sldMk cId="314616154" sldId="260"/>
            <ac:spMk id="77" creationId="{55C54A75-E44A-4147-B9D0-FF46CFD31612}"/>
          </ac:spMkLst>
        </pc:spChg>
        <pc:spChg chg="add">
          <ac:chgData name="Michał Pyclik" userId="6d1d9512d460d1ef" providerId="LiveId" clId="{6E19DD92-1304-4EB8-9313-7B549B694F39}" dt="2021-02-24T15:27:35.985" v="1556" actId="26606"/>
          <ac:spMkLst>
            <pc:docMk/>
            <pc:sldMk cId="314616154" sldId="260"/>
            <ac:spMk id="81" creationId="{3D5FBB81-B61B-416A-8F5D-A8DDF62530F1}"/>
          </ac:spMkLst>
        </pc:spChg>
        <pc:spChg chg="add">
          <ac:chgData name="Michał Pyclik" userId="6d1d9512d460d1ef" providerId="LiveId" clId="{6E19DD92-1304-4EB8-9313-7B549B694F39}" dt="2021-02-24T15:27:35.985" v="1556" actId="26606"/>
          <ac:spMkLst>
            <pc:docMk/>
            <pc:sldMk cId="314616154" sldId="260"/>
            <ac:spMk id="83" creationId="{40C0D7D4-D83D-4C58-87D1-955F0A9173D7}"/>
          </ac:spMkLst>
        </pc:spChg>
        <pc:spChg chg="add">
          <ac:chgData name="Michał Pyclik" userId="6d1d9512d460d1ef" providerId="LiveId" clId="{6E19DD92-1304-4EB8-9313-7B549B694F39}" dt="2021-02-24T15:27:35.985" v="1556" actId="26606"/>
          <ac:spMkLst>
            <pc:docMk/>
            <pc:sldMk cId="314616154" sldId="260"/>
            <ac:spMk id="85" creationId="{0BA56A81-C9DD-4EBA-9E13-32FFB51CFD45}"/>
          </ac:spMkLst>
        </pc:spChg>
        <pc:spChg chg="add">
          <ac:chgData name="Michał Pyclik" userId="6d1d9512d460d1ef" providerId="LiveId" clId="{6E19DD92-1304-4EB8-9313-7B549B694F39}" dt="2021-02-24T15:27:35.985" v="1556" actId="26606"/>
          <ac:spMkLst>
            <pc:docMk/>
            <pc:sldMk cId="314616154" sldId="260"/>
            <ac:spMk id="87" creationId="{15F9A324-404E-4C5D-AFF0-C5D0D84182B0}"/>
          </ac:spMkLst>
        </pc:spChg>
        <pc:spChg chg="add del">
          <ac:chgData name="Michał Pyclik" userId="6d1d9512d460d1ef" providerId="LiveId" clId="{6E19DD92-1304-4EB8-9313-7B549B694F39}" dt="2021-02-24T15:22:33.399" v="1423" actId="26606"/>
          <ac:spMkLst>
            <pc:docMk/>
            <pc:sldMk cId="314616154" sldId="260"/>
            <ac:spMk id="135" creationId="{3D5FBB81-B61B-416A-8F5D-A8DDF62530F1}"/>
          </ac:spMkLst>
        </pc:spChg>
        <pc:spChg chg="add del">
          <ac:chgData name="Michał Pyclik" userId="6d1d9512d460d1ef" providerId="LiveId" clId="{6E19DD92-1304-4EB8-9313-7B549B694F39}" dt="2021-02-24T15:22:33.399" v="1423" actId="26606"/>
          <ac:spMkLst>
            <pc:docMk/>
            <pc:sldMk cId="314616154" sldId="260"/>
            <ac:spMk id="137" creationId="{40C0D7D4-D83D-4C58-87D1-955F0A9173D7}"/>
          </ac:spMkLst>
        </pc:spChg>
        <pc:spChg chg="add del">
          <ac:chgData name="Michał Pyclik" userId="6d1d9512d460d1ef" providerId="LiveId" clId="{6E19DD92-1304-4EB8-9313-7B549B694F39}" dt="2021-02-24T15:22:33.399" v="1423" actId="26606"/>
          <ac:spMkLst>
            <pc:docMk/>
            <pc:sldMk cId="314616154" sldId="260"/>
            <ac:spMk id="139" creationId="{15F9A324-404E-4C5D-AFF0-C5D0D84182B0}"/>
          </ac:spMkLst>
        </pc:spChg>
        <pc:spChg chg="add del">
          <ac:chgData name="Michał Pyclik" userId="6d1d9512d460d1ef" providerId="LiveId" clId="{6E19DD92-1304-4EB8-9313-7B549B694F39}" dt="2021-02-24T15:22:33.399" v="1423" actId="26606"/>
          <ac:spMkLst>
            <pc:docMk/>
            <pc:sldMk cId="314616154" sldId="260"/>
            <ac:spMk id="141" creationId="{AC4CE3C4-3600-4353-9FE1-B32D06BEF02B}"/>
          </ac:spMkLst>
        </pc:spChg>
        <pc:spChg chg="add del">
          <ac:chgData name="Michał Pyclik" userId="6d1d9512d460d1ef" providerId="LiveId" clId="{6E19DD92-1304-4EB8-9313-7B549B694F39}" dt="2021-02-24T15:22:36.834" v="1425" actId="26606"/>
          <ac:spMkLst>
            <pc:docMk/>
            <pc:sldMk cId="314616154" sldId="260"/>
            <ac:spMk id="4100" creationId="{3D5FBB81-B61B-416A-8F5D-A8DDF62530F1}"/>
          </ac:spMkLst>
        </pc:spChg>
        <pc:spChg chg="add del">
          <ac:chgData name="Michał Pyclik" userId="6d1d9512d460d1ef" providerId="LiveId" clId="{6E19DD92-1304-4EB8-9313-7B549B694F39}" dt="2021-02-24T15:22:36.834" v="1425" actId="26606"/>
          <ac:spMkLst>
            <pc:docMk/>
            <pc:sldMk cId="314616154" sldId="260"/>
            <ac:spMk id="4101" creationId="{40C0D7D4-D83D-4C58-87D1-955F0A9173D7}"/>
          </ac:spMkLst>
        </pc:spChg>
        <pc:spChg chg="add del">
          <ac:chgData name="Michał Pyclik" userId="6d1d9512d460d1ef" providerId="LiveId" clId="{6E19DD92-1304-4EB8-9313-7B549B694F39}" dt="2021-02-24T15:22:36.834" v="1425" actId="26606"/>
          <ac:spMkLst>
            <pc:docMk/>
            <pc:sldMk cId="314616154" sldId="260"/>
            <ac:spMk id="4102" creationId="{0BA56A81-C9DD-4EBA-9E13-32FFB51CFD45}"/>
          </ac:spMkLst>
        </pc:spChg>
        <pc:spChg chg="add del">
          <ac:chgData name="Michał Pyclik" userId="6d1d9512d460d1ef" providerId="LiveId" clId="{6E19DD92-1304-4EB8-9313-7B549B694F39}" dt="2021-02-24T15:22:36.834" v="1425" actId="26606"/>
          <ac:spMkLst>
            <pc:docMk/>
            <pc:sldMk cId="314616154" sldId="260"/>
            <ac:spMk id="4103" creationId="{15F9A324-404E-4C5D-AFF0-C5D0D84182B0}"/>
          </ac:spMkLst>
        </pc:spChg>
        <pc:spChg chg="add del">
          <ac:chgData name="Michał Pyclik" userId="6d1d9512d460d1ef" providerId="LiveId" clId="{6E19DD92-1304-4EB8-9313-7B549B694F39}" dt="2021-02-24T15:27:35.985" v="1556" actId="26606"/>
          <ac:spMkLst>
            <pc:docMk/>
            <pc:sldMk cId="314616154" sldId="260"/>
            <ac:spMk id="4105" creationId="{3D5FBB81-B61B-416A-8F5D-A8DDF62530F1}"/>
          </ac:spMkLst>
        </pc:spChg>
        <pc:spChg chg="add del">
          <ac:chgData name="Michał Pyclik" userId="6d1d9512d460d1ef" providerId="LiveId" clId="{6E19DD92-1304-4EB8-9313-7B549B694F39}" dt="2021-02-24T15:27:35.985" v="1556" actId="26606"/>
          <ac:spMkLst>
            <pc:docMk/>
            <pc:sldMk cId="314616154" sldId="260"/>
            <ac:spMk id="4106" creationId="{40C0D7D4-D83D-4C58-87D1-955F0A9173D7}"/>
          </ac:spMkLst>
        </pc:spChg>
        <pc:spChg chg="add del">
          <ac:chgData name="Michał Pyclik" userId="6d1d9512d460d1ef" providerId="LiveId" clId="{6E19DD92-1304-4EB8-9313-7B549B694F39}" dt="2021-02-24T15:27:35.985" v="1556" actId="26606"/>
          <ac:spMkLst>
            <pc:docMk/>
            <pc:sldMk cId="314616154" sldId="260"/>
            <ac:spMk id="4107" creationId="{15F9A324-404E-4C5D-AFF0-C5D0D84182B0}"/>
          </ac:spMkLst>
        </pc:spChg>
        <pc:spChg chg="add del">
          <ac:chgData name="Michał Pyclik" userId="6d1d9512d460d1ef" providerId="LiveId" clId="{6E19DD92-1304-4EB8-9313-7B549B694F39}" dt="2021-02-24T15:27:35.985" v="1556" actId="26606"/>
          <ac:spMkLst>
            <pc:docMk/>
            <pc:sldMk cId="314616154" sldId="260"/>
            <ac:spMk id="4108" creationId="{AC4CE3C4-3600-4353-9FE1-B32D06BEF02B}"/>
          </ac:spMkLst>
        </pc:spChg>
        <pc:picChg chg="add mod ord">
          <ac:chgData name="Michał Pyclik" userId="6d1d9512d460d1ef" providerId="LiveId" clId="{6E19DD92-1304-4EB8-9313-7B549B694F39}" dt="2021-02-24T15:27:35.985" v="1556" actId="26606"/>
          <ac:picMkLst>
            <pc:docMk/>
            <pc:sldMk cId="314616154" sldId="260"/>
            <ac:picMk id="4098" creationId="{61A1BC27-6AE7-453B-A499-621AC29D3F5C}"/>
          </ac:picMkLst>
        </pc:picChg>
      </pc:sldChg>
      <pc:sldChg chg="addSp delSp modSp mod setBg">
        <pc:chgData name="Michał Pyclik" userId="6d1d9512d460d1ef" providerId="LiveId" clId="{6E19DD92-1304-4EB8-9313-7B549B694F39}" dt="2021-02-24T15:27:31.680" v="1555" actId="26606"/>
        <pc:sldMkLst>
          <pc:docMk/>
          <pc:sldMk cId="103104052" sldId="261"/>
        </pc:sldMkLst>
        <pc:spChg chg="mod">
          <ac:chgData name="Michał Pyclik" userId="6d1d9512d460d1ef" providerId="LiveId" clId="{6E19DD92-1304-4EB8-9313-7B549B694F39}" dt="2021-02-24T15:27:31.680" v="1555" actId="26606"/>
          <ac:spMkLst>
            <pc:docMk/>
            <pc:sldMk cId="103104052" sldId="261"/>
            <ac:spMk id="2" creationId="{BD4BC7EF-5CE3-436C-965C-8DC0598EADDE}"/>
          </ac:spMkLst>
        </pc:spChg>
        <pc:spChg chg="mod">
          <ac:chgData name="Michał Pyclik" userId="6d1d9512d460d1ef" providerId="LiveId" clId="{6E19DD92-1304-4EB8-9313-7B549B694F39}" dt="2021-02-24T15:27:31.680" v="1555" actId="26606"/>
          <ac:spMkLst>
            <pc:docMk/>
            <pc:sldMk cId="103104052" sldId="261"/>
            <ac:spMk id="3" creationId="{007B9C8C-EAF8-4707-B0F9-527724A60E6B}"/>
          </ac:spMkLst>
        </pc:spChg>
        <pc:spChg chg="add del">
          <ac:chgData name="Michał Pyclik" userId="6d1d9512d460d1ef" providerId="LiveId" clId="{6E19DD92-1304-4EB8-9313-7B549B694F39}" dt="2021-02-24T15:27:31.680" v="1555" actId="26606"/>
          <ac:spMkLst>
            <pc:docMk/>
            <pc:sldMk cId="103104052" sldId="261"/>
            <ac:spMk id="71" creationId="{8181FC64-B306-4821-98E2-780662EFC486}"/>
          </ac:spMkLst>
        </pc:spChg>
        <pc:spChg chg="add del">
          <ac:chgData name="Michał Pyclik" userId="6d1d9512d460d1ef" providerId="LiveId" clId="{6E19DD92-1304-4EB8-9313-7B549B694F39}" dt="2021-02-24T15:27:31.680" v="1555" actId="26606"/>
          <ac:spMkLst>
            <pc:docMk/>
            <pc:sldMk cId="103104052" sldId="261"/>
            <ac:spMk id="73" creationId="{5871FC61-DD4E-47D4-81FD-8A7E7D12B371}"/>
          </ac:spMkLst>
        </pc:spChg>
        <pc:spChg chg="add del">
          <ac:chgData name="Michał Pyclik" userId="6d1d9512d460d1ef" providerId="LiveId" clId="{6E19DD92-1304-4EB8-9313-7B549B694F39}" dt="2021-02-24T15:27:31.680" v="1555" actId="26606"/>
          <ac:spMkLst>
            <pc:docMk/>
            <pc:sldMk cId="103104052" sldId="261"/>
            <ac:spMk id="75" creationId="{829A1E2C-5AC8-40FC-99E9-832069D39792}"/>
          </ac:spMkLst>
        </pc:spChg>
        <pc:spChg chg="add del">
          <ac:chgData name="Michał Pyclik" userId="6d1d9512d460d1ef" providerId="LiveId" clId="{6E19DD92-1304-4EB8-9313-7B549B694F39}" dt="2021-02-24T15:27:31.680" v="1555" actId="26606"/>
          <ac:spMkLst>
            <pc:docMk/>
            <pc:sldMk cId="103104052" sldId="261"/>
            <ac:spMk id="77" creationId="{55C54A75-E44A-4147-B9D0-FF46CFD31612}"/>
          </ac:spMkLst>
        </pc:spChg>
        <pc:spChg chg="add">
          <ac:chgData name="Michał Pyclik" userId="6d1d9512d460d1ef" providerId="LiveId" clId="{6E19DD92-1304-4EB8-9313-7B549B694F39}" dt="2021-02-24T15:27:31.680" v="1555" actId="26606"/>
          <ac:spMkLst>
            <pc:docMk/>
            <pc:sldMk cId="103104052" sldId="261"/>
            <ac:spMk id="135" creationId="{3D5FBB81-B61B-416A-8F5D-A8DDF62530F1}"/>
          </ac:spMkLst>
        </pc:spChg>
        <pc:spChg chg="add">
          <ac:chgData name="Michał Pyclik" userId="6d1d9512d460d1ef" providerId="LiveId" clId="{6E19DD92-1304-4EB8-9313-7B549B694F39}" dt="2021-02-24T15:27:31.680" v="1555" actId="26606"/>
          <ac:spMkLst>
            <pc:docMk/>
            <pc:sldMk cId="103104052" sldId="261"/>
            <ac:spMk id="137" creationId="{40C0D7D4-D83D-4C58-87D1-955F0A9173D7}"/>
          </ac:spMkLst>
        </pc:spChg>
        <pc:spChg chg="add">
          <ac:chgData name="Michał Pyclik" userId="6d1d9512d460d1ef" providerId="LiveId" clId="{6E19DD92-1304-4EB8-9313-7B549B694F39}" dt="2021-02-24T15:27:31.680" v="1555" actId="26606"/>
          <ac:spMkLst>
            <pc:docMk/>
            <pc:sldMk cId="103104052" sldId="261"/>
            <ac:spMk id="139" creationId="{0BA56A81-C9DD-4EBA-9E13-32FFB51CFD45}"/>
          </ac:spMkLst>
        </pc:spChg>
        <pc:spChg chg="add">
          <ac:chgData name="Michał Pyclik" userId="6d1d9512d460d1ef" providerId="LiveId" clId="{6E19DD92-1304-4EB8-9313-7B549B694F39}" dt="2021-02-24T15:27:31.680" v="1555" actId="26606"/>
          <ac:spMkLst>
            <pc:docMk/>
            <pc:sldMk cId="103104052" sldId="261"/>
            <ac:spMk id="141" creationId="{15F9A324-404E-4C5D-AFF0-C5D0D84182B0}"/>
          </ac:spMkLst>
        </pc:spChg>
        <pc:picChg chg="add mod ord">
          <ac:chgData name="Michał Pyclik" userId="6d1d9512d460d1ef" providerId="LiveId" clId="{6E19DD92-1304-4EB8-9313-7B549B694F39}" dt="2021-02-24T15:27:31.680" v="1555" actId="26606"/>
          <ac:picMkLst>
            <pc:docMk/>
            <pc:sldMk cId="103104052" sldId="261"/>
            <ac:picMk id="5122" creationId="{6B39F9FC-A3B3-488C-B284-994B68198FFD}"/>
          </ac:picMkLst>
        </pc:picChg>
      </pc:sldChg>
      <pc:sldChg chg="addSp delSp modSp mod setBg">
        <pc:chgData name="Michał Pyclik" userId="6d1d9512d460d1ef" providerId="LiveId" clId="{6E19DD92-1304-4EB8-9313-7B549B694F39}" dt="2021-02-24T15:26:50.592" v="1552" actId="20577"/>
        <pc:sldMkLst>
          <pc:docMk/>
          <pc:sldMk cId="1091301122" sldId="262"/>
        </pc:sldMkLst>
        <pc:spChg chg="mod">
          <ac:chgData name="Michał Pyclik" userId="6d1d9512d460d1ef" providerId="LiveId" clId="{6E19DD92-1304-4EB8-9313-7B549B694F39}" dt="2021-02-24T15:26:12.346" v="1439" actId="26606"/>
          <ac:spMkLst>
            <pc:docMk/>
            <pc:sldMk cId="1091301122" sldId="262"/>
            <ac:spMk id="2" creationId="{BD4BC7EF-5CE3-436C-965C-8DC0598EADDE}"/>
          </ac:spMkLst>
        </pc:spChg>
        <pc:spChg chg="mod">
          <ac:chgData name="Michał Pyclik" userId="6d1d9512d460d1ef" providerId="LiveId" clId="{6E19DD92-1304-4EB8-9313-7B549B694F39}" dt="2021-02-24T15:26:50.592" v="1552" actId="20577"/>
          <ac:spMkLst>
            <pc:docMk/>
            <pc:sldMk cId="1091301122" sldId="262"/>
            <ac:spMk id="3" creationId="{007B9C8C-EAF8-4707-B0F9-527724A60E6B}"/>
          </ac:spMkLst>
        </pc:spChg>
        <pc:spChg chg="add del">
          <ac:chgData name="Michał Pyclik" userId="6d1d9512d460d1ef" providerId="LiveId" clId="{6E19DD92-1304-4EB8-9313-7B549B694F39}" dt="2021-02-24T15:26:12.334" v="1438" actId="26606"/>
          <ac:spMkLst>
            <pc:docMk/>
            <pc:sldMk cId="1091301122" sldId="262"/>
            <ac:spMk id="71" creationId="{8181FC64-B306-4821-98E2-780662EFC486}"/>
          </ac:spMkLst>
        </pc:spChg>
        <pc:spChg chg="add del">
          <ac:chgData name="Michał Pyclik" userId="6d1d9512d460d1ef" providerId="LiveId" clId="{6E19DD92-1304-4EB8-9313-7B549B694F39}" dt="2021-02-24T15:26:12.334" v="1438" actId="26606"/>
          <ac:spMkLst>
            <pc:docMk/>
            <pc:sldMk cId="1091301122" sldId="262"/>
            <ac:spMk id="73" creationId="{5871FC61-DD4E-47D4-81FD-8A7E7D12B371}"/>
          </ac:spMkLst>
        </pc:spChg>
        <pc:spChg chg="add del">
          <ac:chgData name="Michał Pyclik" userId="6d1d9512d460d1ef" providerId="LiveId" clId="{6E19DD92-1304-4EB8-9313-7B549B694F39}" dt="2021-02-24T15:26:12.334" v="1438" actId="26606"/>
          <ac:spMkLst>
            <pc:docMk/>
            <pc:sldMk cId="1091301122" sldId="262"/>
            <ac:spMk id="75" creationId="{829A1E2C-5AC8-40FC-99E9-832069D39792}"/>
          </ac:spMkLst>
        </pc:spChg>
        <pc:spChg chg="add del">
          <ac:chgData name="Michał Pyclik" userId="6d1d9512d460d1ef" providerId="LiveId" clId="{6E19DD92-1304-4EB8-9313-7B549B694F39}" dt="2021-02-24T15:26:12.334" v="1438" actId="26606"/>
          <ac:spMkLst>
            <pc:docMk/>
            <pc:sldMk cId="1091301122" sldId="262"/>
            <ac:spMk id="77" creationId="{55C54A75-E44A-4147-B9D0-FF46CFD31612}"/>
          </ac:spMkLst>
        </pc:spChg>
        <pc:spChg chg="add">
          <ac:chgData name="Michał Pyclik" userId="6d1d9512d460d1ef" providerId="LiveId" clId="{6E19DD92-1304-4EB8-9313-7B549B694F39}" dt="2021-02-24T15:26:12.346" v="1439" actId="26606"/>
          <ac:spMkLst>
            <pc:docMk/>
            <pc:sldMk cId="1091301122" sldId="262"/>
            <ac:spMk id="6148" creationId="{3D5FBB81-B61B-416A-8F5D-A8DDF62530F1}"/>
          </ac:spMkLst>
        </pc:spChg>
        <pc:spChg chg="add">
          <ac:chgData name="Michał Pyclik" userId="6d1d9512d460d1ef" providerId="LiveId" clId="{6E19DD92-1304-4EB8-9313-7B549B694F39}" dt="2021-02-24T15:26:12.346" v="1439" actId="26606"/>
          <ac:spMkLst>
            <pc:docMk/>
            <pc:sldMk cId="1091301122" sldId="262"/>
            <ac:spMk id="6149" creationId="{40C0D7D4-D83D-4C58-87D1-955F0A9173D7}"/>
          </ac:spMkLst>
        </pc:spChg>
        <pc:spChg chg="add">
          <ac:chgData name="Michał Pyclik" userId="6d1d9512d460d1ef" providerId="LiveId" clId="{6E19DD92-1304-4EB8-9313-7B549B694F39}" dt="2021-02-24T15:26:12.346" v="1439" actId="26606"/>
          <ac:spMkLst>
            <pc:docMk/>
            <pc:sldMk cId="1091301122" sldId="262"/>
            <ac:spMk id="6150" creationId="{0BA56A81-C9DD-4EBA-9E13-32FFB51CFD45}"/>
          </ac:spMkLst>
        </pc:spChg>
        <pc:spChg chg="add">
          <ac:chgData name="Michał Pyclik" userId="6d1d9512d460d1ef" providerId="LiveId" clId="{6E19DD92-1304-4EB8-9313-7B549B694F39}" dt="2021-02-24T15:26:12.346" v="1439" actId="26606"/>
          <ac:spMkLst>
            <pc:docMk/>
            <pc:sldMk cId="1091301122" sldId="262"/>
            <ac:spMk id="6151" creationId="{15F9A324-404E-4C5D-AFF0-C5D0D84182B0}"/>
          </ac:spMkLst>
        </pc:spChg>
        <pc:picChg chg="add mod ord">
          <ac:chgData name="Michał Pyclik" userId="6d1d9512d460d1ef" providerId="LiveId" clId="{6E19DD92-1304-4EB8-9313-7B549B694F39}" dt="2021-02-24T15:26:12.346" v="1439" actId="26606"/>
          <ac:picMkLst>
            <pc:docMk/>
            <pc:sldMk cId="1091301122" sldId="262"/>
            <ac:picMk id="6146" creationId="{2EF3B841-91C0-4048-AD50-36DCE1A9DAEA}"/>
          </ac:picMkLst>
        </pc:picChg>
      </pc:sldChg>
      <pc:sldChg chg="addSp modSp mod setBg">
        <pc:chgData name="Michał Pyclik" userId="6d1d9512d460d1ef" providerId="LiveId" clId="{6E19DD92-1304-4EB8-9313-7B549B694F39}" dt="2021-02-24T15:27:27.763" v="1554" actId="26606"/>
        <pc:sldMkLst>
          <pc:docMk/>
          <pc:sldMk cId="2894678696" sldId="263"/>
        </pc:sldMkLst>
        <pc:spChg chg="mod">
          <ac:chgData name="Michał Pyclik" userId="6d1d9512d460d1ef" providerId="LiveId" clId="{6E19DD92-1304-4EB8-9313-7B549B694F39}" dt="2021-02-24T15:27:27.763" v="1554" actId="26606"/>
          <ac:spMkLst>
            <pc:docMk/>
            <pc:sldMk cId="2894678696" sldId="263"/>
            <ac:spMk id="2" creationId="{BD4BC7EF-5CE3-436C-965C-8DC0598EADDE}"/>
          </ac:spMkLst>
        </pc:spChg>
        <pc:spChg chg="mod">
          <ac:chgData name="Michał Pyclik" userId="6d1d9512d460d1ef" providerId="LiveId" clId="{6E19DD92-1304-4EB8-9313-7B549B694F39}" dt="2021-02-24T15:27:27.763" v="1554" actId="26606"/>
          <ac:spMkLst>
            <pc:docMk/>
            <pc:sldMk cId="2894678696" sldId="263"/>
            <ac:spMk id="3" creationId="{007B9C8C-EAF8-4707-B0F9-527724A60E6B}"/>
          </ac:spMkLst>
        </pc:spChg>
        <pc:spChg chg="add">
          <ac:chgData name="Michał Pyclik" userId="6d1d9512d460d1ef" providerId="LiveId" clId="{6E19DD92-1304-4EB8-9313-7B549B694F39}" dt="2021-02-24T15:27:27.763" v="1554" actId="26606"/>
          <ac:spMkLst>
            <pc:docMk/>
            <pc:sldMk cId="2894678696" sldId="263"/>
            <ac:spMk id="71" creationId="{3D5FBB81-B61B-416A-8F5D-A8DDF62530F1}"/>
          </ac:spMkLst>
        </pc:spChg>
        <pc:spChg chg="add">
          <ac:chgData name="Michał Pyclik" userId="6d1d9512d460d1ef" providerId="LiveId" clId="{6E19DD92-1304-4EB8-9313-7B549B694F39}" dt="2021-02-24T15:27:27.763" v="1554" actId="26606"/>
          <ac:spMkLst>
            <pc:docMk/>
            <pc:sldMk cId="2894678696" sldId="263"/>
            <ac:spMk id="73" creationId="{40C0D7D4-D83D-4C58-87D1-955F0A9173D7}"/>
          </ac:spMkLst>
        </pc:spChg>
        <pc:spChg chg="add">
          <ac:chgData name="Michał Pyclik" userId="6d1d9512d460d1ef" providerId="LiveId" clId="{6E19DD92-1304-4EB8-9313-7B549B694F39}" dt="2021-02-24T15:27:27.763" v="1554" actId="26606"/>
          <ac:spMkLst>
            <pc:docMk/>
            <pc:sldMk cId="2894678696" sldId="263"/>
            <ac:spMk id="75" creationId="{0BA56A81-C9DD-4EBA-9E13-32FFB51CFD45}"/>
          </ac:spMkLst>
        </pc:spChg>
        <pc:spChg chg="add">
          <ac:chgData name="Michał Pyclik" userId="6d1d9512d460d1ef" providerId="LiveId" clId="{6E19DD92-1304-4EB8-9313-7B549B694F39}" dt="2021-02-24T15:27:27.763" v="1554" actId="26606"/>
          <ac:spMkLst>
            <pc:docMk/>
            <pc:sldMk cId="2894678696" sldId="263"/>
            <ac:spMk id="77" creationId="{15F9A324-404E-4C5D-AFF0-C5D0D84182B0}"/>
          </ac:spMkLst>
        </pc:spChg>
        <pc:picChg chg="add mod ord">
          <ac:chgData name="Michał Pyclik" userId="6d1d9512d460d1ef" providerId="LiveId" clId="{6E19DD92-1304-4EB8-9313-7B549B694F39}" dt="2021-02-24T15:27:27.763" v="1554" actId="26606"/>
          <ac:picMkLst>
            <pc:docMk/>
            <pc:sldMk cId="2894678696" sldId="263"/>
            <ac:picMk id="7170" creationId="{EAEF7216-6A40-4205-A9AF-7F515D849CDE}"/>
          </ac:picMkLst>
        </pc:picChg>
      </pc:sldChg>
      <pc:sldChg chg="addSp modSp mod setBg">
        <pc:chgData name="Michał Pyclik" userId="6d1d9512d460d1ef" providerId="LiveId" clId="{6E19DD92-1304-4EB8-9313-7B549B694F39}" dt="2021-02-24T15:29:14.184" v="1567" actId="12269"/>
        <pc:sldMkLst>
          <pc:docMk/>
          <pc:sldMk cId="1456562769" sldId="264"/>
        </pc:sldMkLst>
        <pc:spChg chg="add">
          <ac:chgData name="Michał Pyclik" userId="6d1d9512d460d1ef" providerId="LiveId" clId="{6E19DD92-1304-4EB8-9313-7B549B694F39}" dt="2021-02-24T15:28:56.643" v="1562" actId="26606"/>
          <ac:spMkLst>
            <pc:docMk/>
            <pc:sldMk cId="1456562769" sldId="264"/>
            <ac:spMk id="73" creationId="{3D5FBB81-B61B-416A-8F5D-A8DDF62530F1}"/>
          </ac:spMkLst>
        </pc:spChg>
        <pc:spChg chg="add">
          <ac:chgData name="Michał Pyclik" userId="6d1d9512d460d1ef" providerId="LiveId" clId="{6E19DD92-1304-4EB8-9313-7B549B694F39}" dt="2021-02-24T15:28:56.643" v="1562" actId="26606"/>
          <ac:spMkLst>
            <pc:docMk/>
            <pc:sldMk cId="1456562769" sldId="264"/>
            <ac:spMk id="75" creationId="{40C0D7D4-D83D-4C58-87D1-955F0A9173D7}"/>
          </ac:spMkLst>
        </pc:spChg>
        <pc:spChg chg="add">
          <ac:chgData name="Michał Pyclik" userId="6d1d9512d460d1ef" providerId="LiveId" clId="{6E19DD92-1304-4EB8-9313-7B549B694F39}" dt="2021-02-24T15:28:56.643" v="1562" actId="26606"/>
          <ac:spMkLst>
            <pc:docMk/>
            <pc:sldMk cId="1456562769" sldId="264"/>
            <ac:spMk id="77" creationId="{0BA56A81-C9DD-4EBA-9E13-32FFB51CFD45}"/>
          </ac:spMkLst>
        </pc:spChg>
        <pc:spChg chg="add">
          <ac:chgData name="Michał Pyclik" userId="6d1d9512d460d1ef" providerId="LiveId" clId="{6E19DD92-1304-4EB8-9313-7B549B694F39}" dt="2021-02-24T15:28:56.643" v="1562" actId="26606"/>
          <ac:spMkLst>
            <pc:docMk/>
            <pc:sldMk cId="1456562769" sldId="264"/>
            <ac:spMk id="79" creationId="{15F9A324-404E-4C5D-AFF0-C5D0D84182B0}"/>
          </ac:spMkLst>
        </pc:spChg>
        <pc:graphicFrameChg chg="mod ord modGraphic">
          <ac:chgData name="Michał Pyclik" userId="6d1d9512d460d1ef" providerId="LiveId" clId="{6E19DD92-1304-4EB8-9313-7B549B694F39}" dt="2021-02-24T15:29:14.184" v="1567" actId="12269"/>
          <ac:graphicFrameMkLst>
            <pc:docMk/>
            <pc:sldMk cId="1456562769" sldId="264"/>
            <ac:graphicFrameMk id="4" creationId="{C1E1AEDB-242E-48DF-8F4E-B94097AF0236}"/>
          </ac:graphicFrameMkLst>
        </pc:graphicFrameChg>
        <pc:picChg chg="add mod">
          <ac:chgData name="Michał Pyclik" userId="6d1d9512d460d1ef" providerId="LiveId" clId="{6E19DD92-1304-4EB8-9313-7B549B694F39}" dt="2021-02-24T15:28:56.643" v="1562" actId="26606"/>
          <ac:picMkLst>
            <pc:docMk/>
            <pc:sldMk cId="1456562769" sldId="264"/>
            <ac:picMk id="8194" creationId="{9AF59C6A-B73C-4C6E-82D6-A7A3F9E4770D}"/>
          </ac:picMkLst>
        </pc:picChg>
        <pc:cxnChg chg="add">
          <ac:chgData name="Michał Pyclik" userId="6d1d9512d460d1ef" providerId="LiveId" clId="{6E19DD92-1304-4EB8-9313-7B549B694F39}" dt="2021-02-24T15:28:56.643" v="1562" actId="26606"/>
          <ac:cxnSpMkLst>
            <pc:docMk/>
            <pc:sldMk cId="1456562769" sldId="264"/>
            <ac:cxnSpMk id="71" creationId="{430127AE-B29E-4FDF-99D2-A2F1E7003F74}"/>
          </ac:cxnSpMkLst>
        </pc:cxnChg>
      </pc:sldChg>
      <pc:sldChg chg="modSp mod">
        <pc:chgData name="Michał Pyclik" userId="6d1d9512d460d1ef" providerId="LiveId" clId="{6E19DD92-1304-4EB8-9313-7B549B694F39}" dt="2021-02-24T15:32:34.504" v="1869" actId="20577"/>
        <pc:sldMkLst>
          <pc:docMk/>
          <pc:sldMk cId="1956540647" sldId="265"/>
        </pc:sldMkLst>
        <pc:spChg chg="mod">
          <ac:chgData name="Michał Pyclik" userId="6d1d9512d460d1ef" providerId="LiveId" clId="{6E19DD92-1304-4EB8-9313-7B549B694F39}" dt="2021-02-24T15:32:34.504" v="1869" actId="20577"/>
          <ac:spMkLst>
            <pc:docMk/>
            <pc:sldMk cId="1956540647" sldId="265"/>
            <ac:spMk id="3" creationId="{007B9C8C-EAF8-4707-B0F9-527724A60E6B}"/>
          </ac:spMkLst>
        </pc:spChg>
      </pc:sldChg>
      <pc:sldChg chg="modSp mod">
        <pc:chgData name="Michał Pyclik" userId="6d1d9512d460d1ef" providerId="LiveId" clId="{6E19DD92-1304-4EB8-9313-7B549B694F39}" dt="2021-02-24T15:33:17.524" v="1944" actId="20577"/>
        <pc:sldMkLst>
          <pc:docMk/>
          <pc:sldMk cId="2797705828" sldId="266"/>
        </pc:sldMkLst>
        <pc:spChg chg="mod">
          <ac:chgData name="Michał Pyclik" userId="6d1d9512d460d1ef" providerId="LiveId" clId="{6E19DD92-1304-4EB8-9313-7B549B694F39}" dt="2021-02-24T15:33:17.524" v="1944" actId="20577"/>
          <ac:spMkLst>
            <pc:docMk/>
            <pc:sldMk cId="2797705828" sldId="266"/>
            <ac:spMk id="3" creationId="{007B9C8C-EAF8-4707-B0F9-527724A60E6B}"/>
          </ac:spMkLst>
        </pc:spChg>
      </pc:sldChg>
      <pc:sldChg chg="addSp modSp mod">
        <pc:chgData name="Michał Pyclik" userId="6d1d9512d460d1ef" providerId="LiveId" clId="{6E19DD92-1304-4EB8-9313-7B549B694F39}" dt="2021-02-24T15:34:17.527" v="1951" actId="1076"/>
        <pc:sldMkLst>
          <pc:docMk/>
          <pc:sldMk cId="1992050714" sldId="268"/>
        </pc:sldMkLst>
        <pc:graphicFrameChg chg="mod">
          <ac:chgData name="Michał Pyclik" userId="6d1d9512d460d1ef" providerId="LiveId" clId="{6E19DD92-1304-4EB8-9313-7B549B694F39}" dt="2021-02-24T15:34:14.863" v="1950" actId="1076"/>
          <ac:graphicFrameMkLst>
            <pc:docMk/>
            <pc:sldMk cId="1992050714" sldId="268"/>
            <ac:graphicFrameMk id="4" creationId="{41F258E3-14A1-4914-A414-7DB405DCC0EC}"/>
          </ac:graphicFrameMkLst>
        </pc:graphicFrameChg>
        <pc:picChg chg="add mod">
          <ac:chgData name="Michał Pyclik" userId="6d1d9512d460d1ef" providerId="LiveId" clId="{6E19DD92-1304-4EB8-9313-7B549B694F39}" dt="2021-02-24T15:34:17.527" v="1951" actId="1076"/>
          <ac:picMkLst>
            <pc:docMk/>
            <pc:sldMk cId="1992050714" sldId="268"/>
            <ac:picMk id="9218" creationId="{C16A4228-8299-44E9-A989-C72A683BA5B3}"/>
          </ac:picMkLst>
        </pc:picChg>
      </pc:sldChg>
      <pc:sldChg chg="modSp mod">
        <pc:chgData name="Michał Pyclik" userId="6d1d9512d460d1ef" providerId="LiveId" clId="{6E19DD92-1304-4EB8-9313-7B549B694F39}" dt="2021-02-24T15:30:50.795" v="1759" actId="20577"/>
        <pc:sldMkLst>
          <pc:docMk/>
          <pc:sldMk cId="3071669981" sldId="269"/>
        </pc:sldMkLst>
        <pc:spChg chg="mod">
          <ac:chgData name="Michał Pyclik" userId="6d1d9512d460d1ef" providerId="LiveId" clId="{6E19DD92-1304-4EB8-9313-7B549B694F39}" dt="2021-02-24T15:30:50.795" v="1759" actId="20577"/>
          <ac:spMkLst>
            <pc:docMk/>
            <pc:sldMk cId="3071669981" sldId="269"/>
            <ac:spMk id="3" creationId="{007B9C8C-EAF8-4707-B0F9-527724A60E6B}"/>
          </ac:spMkLst>
        </pc:spChg>
      </pc:sldChg>
      <pc:sldChg chg="addSp delSp modSp mod">
        <pc:chgData name="Michał Pyclik" userId="6d1d9512d460d1ef" providerId="LiveId" clId="{6E19DD92-1304-4EB8-9313-7B549B694F39}" dt="2021-02-24T14:57:47.356" v="36" actId="26606"/>
        <pc:sldMkLst>
          <pc:docMk/>
          <pc:sldMk cId="2462981813" sldId="270"/>
        </pc:sldMkLst>
        <pc:spChg chg="ord">
          <ac:chgData name="Michał Pyclik" userId="6d1d9512d460d1ef" providerId="LiveId" clId="{6E19DD92-1304-4EB8-9313-7B549B694F39}" dt="2021-02-24T14:57:47.356" v="36" actId="26606"/>
          <ac:spMkLst>
            <pc:docMk/>
            <pc:sldMk cId="2462981813" sldId="270"/>
            <ac:spMk id="2" creationId="{B788D572-4370-463A-8045-BF13294D3CC6}"/>
          </ac:spMkLst>
        </pc:spChg>
        <pc:spChg chg="del">
          <ac:chgData name="Michał Pyclik" userId="6d1d9512d460d1ef" providerId="LiveId" clId="{6E19DD92-1304-4EB8-9313-7B549B694F39}" dt="2021-02-24T14:57:47.356" v="36" actId="26606"/>
          <ac:spMkLst>
            <pc:docMk/>
            <pc:sldMk cId="2462981813" sldId="270"/>
            <ac:spMk id="71" creationId="{9B0F7D69-D93C-4C38-A23D-76E000D691CD}"/>
          </ac:spMkLst>
        </pc:spChg>
        <pc:spChg chg="del">
          <ac:chgData name="Michał Pyclik" userId="6d1d9512d460d1ef" providerId="LiveId" clId="{6E19DD92-1304-4EB8-9313-7B549B694F39}" dt="2021-02-24T14:57:47.356" v="36" actId="26606"/>
          <ac:spMkLst>
            <pc:docMk/>
            <pc:sldMk cId="2462981813" sldId="270"/>
            <ac:spMk id="73" creationId="{8CD419D4-EA9D-42D9-BF62-B07F0B7B672B}"/>
          </ac:spMkLst>
        </pc:spChg>
        <pc:spChg chg="del">
          <ac:chgData name="Michał Pyclik" userId="6d1d9512d460d1ef" providerId="LiveId" clId="{6E19DD92-1304-4EB8-9313-7B549B694F39}" dt="2021-02-24T14:57:47.356" v="36" actId="26606"/>
          <ac:spMkLst>
            <pc:docMk/>
            <pc:sldMk cId="2462981813" sldId="270"/>
            <ac:spMk id="75" creationId="{1C6FEC9B-9608-4181-A9E5-A1B80E72021C}"/>
          </ac:spMkLst>
        </pc:spChg>
        <pc:spChg chg="del">
          <ac:chgData name="Michał Pyclik" userId="6d1d9512d460d1ef" providerId="LiveId" clId="{6E19DD92-1304-4EB8-9313-7B549B694F39}" dt="2021-02-24T14:57:47.356" v="36" actId="26606"/>
          <ac:spMkLst>
            <pc:docMk/>
            <pc:sldMk cId="2462981813" sldId="270"/>
            <ac:spMk id="77" creationId="{AB1564ED-F26F-451D-97D6-A6EC3E83FD55}"/>
          </ac:spMkLst>
        </pc:spChg>
        <pc:spChg chg="del">
          <ac:chgData name="Michał Pyclik" userId="6d1d9512d460d1ef" providerId="LiveId" clId="{6E19DD92-1304-4EB8-9313-7B549B694F39}" dt="2021-02-24T14:57:47.356" v="36" actId="26606"/>
          <ac:spMkLst>
            <pc:docMk/>
            <pc:sldMk cId="2462981813" sldId="270"/>
            <ac:spMk id="79" creationId="{0CA184B6-3482-4F43-87F0-BC765DCFD8A8}"/>
          </ac:spMkLst>
        </pc:spChg>
        <pc:spChg chg="del">
          <ac:chgData name="Michał Pyclik" userId="6d1d9512d460d1ef" providerId="LiveId" clId="{6E19DD92-1304-4EB8-9313-7B549B694F39}" dt="2021-02-24T14:57:47.356" v="36" actId="26606"/>
          <ac:spMkLst>
            <pc:docMk/>
            <pc:sldMk cId="2462981813" sldId="270"/>
            <ac:spMk id="81" creationId="{6C869923-8380-4244-9548-802C330638A0}"/>
          </ac:spMkLst>
        </pc:spChg>
        <pc:spChg chg="del">
          <ac:chgData name="Michał Pyclik" userId="6d1d9512d460d1ef" providerId="LiveId" clId="{6E19DD92-1304-4EB8-9313-7B549B694F39}" dt="2021-02-24T14:57:47.356" v="36" actId="26606"/>
          <ac:spMkLst>
            <pc:docMk/>
            <pc:sldMk cId="2462981813" sldId="270"/>
            <ac:spMk id="83" creationId="{C06255F2-BC67-4DDE-B34E-AC4BA21838CC}"/>
          </ac:spMkLst>
        </pc:spChg>
        <pc:spChg chg="del">
          <ac:chgData name="Michał Pyclik" userId="6d1d9512d460d1ef" providerId="LiveId" clId="{6E19DD92-1304-4EB8-9313-7B549B694F39}" dt="2021-02-24T14:57:47.356" v="36" actId="26606"/>
          <ac:spMkLst>
            <pc:docMk/>
            <pc:sldMk cId="2462981813" sldId="270"/>
            <ac:spMk id="85" creationId="{55169443-FCCD-4C0A-8C69-18CD3FA0968D}"/>
          </ac:spMkLst>
        </pc:spChg>
        <pc:spChg chg="del">
          <ac:chgData name="Michał Pyclik" userId="6d1d9512d460d1ef" providerId="LiveId" clId="{6E19DD92-1304-4EB8-9313-7B549B694F39}" dt="2021-02-24T14:57:47.356" v="36" actId="26606"/>
          <ac:spMkLst>
            <pc:docMk/>
            <pc:sldMk cId="2462981813" sldId="270"/>
            <ac:spMk id="87" creationId="{E217F32C-75AA-4B97-ADFB-5E2C3C7ECBCF}"/>
          </ac:spMkLst>
        </pc:spChg>
        <pc:spChg chg="del">
          <ac:chgData name="Michał Pyclik" userId="6d1d9512d460d1ef" providerId="LiveId" clId="{6E19DD92-1304-4EB8-9313-7B549B694F39}" dt="2021-02-24T14:57:47.356" v="36" actId="26606"/>
          <ac:spMkLst>
            <pc:docMk/>
            <pc:sldMk cId="2462981813" sldId="270"/>
            <ac:spMk id="89" creationId="{4D76AAEA-AF3A-4616-9F99-E9AA131A51F5}"/>
          </ac:spMkLst>
        </pc:spChg>
        <pc:spChg chg="add">
          <ac:chgData name="Michał Pyclik" userId="6d1d9512d460d1ef" providerId="LiveId" clId="{6E19DD92-1304-4EB8-9313-7B549B694F39}" dt="2021-02-24T14:57:47.356" v="36" actId="26606"/>
          <ac:spMkLst>
            <pc:docMk/>
            <pc:sldMk cId="2462981813" sldId="270"/>
            <ac:spMk id="94" creationId="{9B0F7D69-D93C-4C38-A23D-76E000D691CD}"/>
          </ac:spMkLst>
        </pc:spChg>
        <pc:spChg chg="add">
          <ac:chgData name="Michał Pyclik" userId="6d1d9512d460d1ef" providerId="LiveId" clId="{6E19DD92-1304-4EB8-9313-7B549B694F39}" dt="2021-02-24T14:57:47.356" v="36" actId="26606"/>
          <ac:spMkLst>
            <pc:docMk/>
            <pc:sldMk cId="2462981813" sldId="270"/>
            <ac:spMk id="96" creationId="{8CD419D4-EA9D-42D9-BF62-B07F0B7B672B}"/>
          </ac:spMkLst>
        </pc:spChg>
        <pc:spChg chg="add">
          <ac:chgData name="Michał Pyclik" userId="6d1d9512d460d1ef" providerId="LiveId" clId="{6E19DD92-1304-4EB8-9313-7B549B694F39}" dt="2021-02-24T14:57:47.356" v="36" actId="26606"/>
          <ac:spMkLst>
            <pc:docMk/>
            <pc:sldMk cId="2462981813" sldId="270"/>
            <ac:spMk id="98" creationId="{1C6FEC9B-9608-4181-A9E5-A1B80E72021C}"/>
          </ac:spMkLst>
        </pc:spChg>
        <pc:spChg chg="add">
          <ac:chgData name="Michał Pyclik" userId="6d1d9512d460d1ef" providerId="LiveId" clId="{6E19DD92-1304-4EB8-9313-7B549B694F39}" dt="2021-02-24T14:57:47.356" v="36" actId="26606"/>
          <ac:spMkLst>
            <pc:docMk/>
            <pc:sldMk cId="2462981813" sldId="270"/>
            <ac:spMk id="100" creationId="{AB1564ED-F26F-451D-97D6-A6EC3E83FD55}"/>
          </ac:spMkLst>
        </pc:spChg>
        <pc:spChg chg="add">
          <ac:chgData name="Michał Pyclik" userId="6d1d9512d460d1ef" providerId="LiveId" clId="{6E19DD92-1304-4EB8-9313-7B549B694F39}" dt="2021-02-24T14:57:47.356" v="36" actId="26606"/>
          <ac:spMkLst>
            <pc:docMk/>
            <pc:sldMk cId="2462981813" sldId="270"/>
            <ac:spMk id="102" creationId="{0CA184B6-3482-4F43-87F0-BC765DCFD8A8}"/>
          </ac:spMkLst>
        </pc:spChg>
        <pc:spChg chg="add">
          <ac:chgData name="Michał Pyclik" userId="6d1d9512d460d1ef" providerId="LiveId" clId="{6E19DD92-1304-4EB8-9313-7B549B694F39}" dt="2021-02-24T14:57:47.356" v="36" actId="26606"/>
          <ac:spMkLst>
            <pc:docMk/>
            <pc:sldMk cId="2462981813" sldId="270"/>
            <ac:spMk id="104" creationId="{6C869923-8380-4244-9548-802C330638A0}"/>
          </ac:spMkLst>
        </pc:spChg>
        <pc:spChg chg="add">
          <ac:chgData name="Michał Pyclik" userId="6d1d9512d460d1ef" providerId="LiveId" clId="{6E19DD92-1304-4EB8-9313-7B549B694F39}" dt="2021-02-24T14:57:47.356" v="36" actId="26606"/>
          <ac:spMkLst>
            <pc:docMk/>
            <pc:sldMk cId="2462981813" sldId="270"/>
            <ac:spMk id="106" creationId="{C06255F2-BC67-4DDE-B34E-AC4BA21838CC}"/>
          </ac:spMkLst>
        </pc:spChg>
        <pc:spChg chg="add">
          <ac:chgData name="Michał Pyclik" userId="6d1d9512d460d1ef" providerId="LiveId" clId="{6E19DD92-1304-4EB8-9313-7B549B694F39}" dt="2021-02-24T14:57:47.356" v="36" actId="26606"/>
          <ac:spMkLst>
            <pc:docMk/>
            <pc:sldMk cId="2462981813" sldId="270"/>
            <ac:spMk id="108" creationId="{55169443-FCCD-4C0A-8C69-18CD3FA0968D}"/>
          </ac:spMkLst>
        </pc:spChg>
        <pc:spChg chg="add">
          <ac:chgData name="Michał Pyclik" userId="6d1d9512d460d1ef" providerId="LiveId" clId="{6E19DD92-1304-4EB8-9313-7B549B694F39}" dt="2021-02-24T14:57:47.356" v="36" actId="26606"/>
          <ac:spMkLst>
            <pc:docMk/>
            <pc:sldMk cId="2462981813" sldId="270"/>
            <ac:spMk id="110" creationId="{E217F32C-75AA-4B97-ADFB-5E2C3C7ECBCF}"/>
          </ac:spMkLst>
        </pc:spChg>
        <pc:spChg chg="add">
          <ac:chgData name="Michał Pyclik" userId="6d1d9512d460d1ef" providerId="LiveId" clId="{6E19DD92-1304-4EB8-9313-7B549B694F39}" dt="2021-02-24T14:57:47.356" v="36" actId="26606"/>
          <ac:spMkLst>
            <pc:docMk/>
            <pc:sldMk cId="2462981813" sldId="270"/>
            <ac:spMk id="112" creationId="{4D76AAEA-AF3A-4616-9F99-E9AA131A51F5}"/>
          </ac:spMkLst>
        </pc:spChg>
        <pc:picChg chg="add mod">
          <ac:chgData name="Michał Pyclik" userId="6d1d9512d460d1ef" providerId="LiveId" clId="{6E19DD92-1304-4EB8-9313-7B549B694F39}" dt="2021-02-24T14:57:47.356" v="36" actId="26606"/>
          <ac:picMkLst>
            <pc:docMk/>
            <pc:sldMk cId="2462981813" sldId="270"/>
            <ac:picMk id="3" creationId="{7CDBBB00-4078-41C8-8B9C-79FE5246DC32}"/>
          </ac:picMkLst>
        </pc:picChg>
        <pc:picChg chg="del">
          <ac:chgData name="Michał Pyclik" userId="6d1d9512d460d1ef" providerId="LiveId" clId="{6E19DD92-1304-4EB8-9313-7B549B694F39}" dt="2021-02-24T14:57:42.558" v="34" actId="478"/>
          <ac:picMkLst>
            <pc:docMk/>
            <pc:sldMk cId="2462981813" sldId="270"/>
            <ac:picMk id="1026" creationId="{41CF04A6-BE0D-43A6-B1A1-C6A294161429}"/>
          </ac:picMkLst>
        </pc:picChg>
      </pc:sldChg>
      <pc:sldChg chg="addSp delSp modSp mod">
        <pc:chgData name="Michał Pyclik" userId="6d1d9512d460d1ef" providerId="LiveId" clId="{6E19DD92-1304-4EB8-9313-7B549B694F39}" dt="2021-02-24T14:58:12.794" v="39" actId="26606"/>
        <pc:sldMkLst>
          <pc:docMk/>
          <pc:sldMk cId="722408508" sldId="271"/>
        </pc:sldMkLst>
        <pc:spChg chg="ord">
          <ac:chgData name="Michał Pyclik" userId="6d1d9512d460d1ef" providerId="LiveId" clId="{6E19DD92-1304-4EB8-9313-7B549B694F39}" dt="2021-02-24T14:58:12.794" v="39" actId="26606"/>
          <ac:spMkLst>
            <pc:docMk/>
            <pc:sldMk cId="722408508" sldId="271"/>
            <ac:spMk id="4" creationId="{6C6A974A-9C92-4202-A464-8B639C229893}"/>
          </ac:spMkLst>
        </pc:spChg>
        <pc:spChg chg="del">
          <ac:chgData name="Michał Pyclik" userId="6d1d9512d460d1ef" providerId="LiveId" clId="{6E19DD92-1304-4EB8-9313-7B549B694F39}" dt="2021-02-24T14:58:12.794" v="39" actId="26606"/>
          <ac:spMkLst>
            <pc:docMk/>
            <pc:sldMk cId="722408508" sldId="271"/>
            <ac:spMk id="71" creationId="{9B0F7D69-D93C-4C38-A23D-76E000D691CD}"/>
          </ac:spMkLst>
        </pc:spChg>
        <pc:spChg chg="del">
          <ac:chgData name="Michał Pyclik" userId="6d1d9512d460d1ef" providerId="LiveId" clId="{6E19DD92-1304-4EB8-9313-7B549B694F39}" dt="2021-02-24T14:58:12.794" v="39" actId="26606"/>
          <ac:spMkLst>
            <pc:docMk/>
            <pc:sldMk cId="722408508" sldId="271"/>
            <ac:spMk id="73" creationId="{8CD419D4-EA9D-42D9-BF62-B07F0B7B672B}"/>
          </ac:spMkLst>
        </pc:spChg>
        <pc:spChg chg="del">
          <ac:chgData name="Michał Pyclik" userId="6d1d9512d460d1ef" providerId="LiveId" clId="{6E19DD92-1304-4EB8-9313-7B549B694F39}" dt="2021-02-24T14:58:12.794" v="39" actId="26606"/>
          <ac:spMkLst>
            <pc:docMk/>
            <pc:sldMk cId="722408508" sldId="271"/>
            <ac:spMk id="75" creationId="{1C6FEC9B-9608-4181-A9E5-A1B80E72021C}"/>
          </ac:spMkLst>
        </pc:spChg>
        <pc:spChg chg="del">
          <ac:chgData name="Michał Pyclik" userId="6d1d9512d460d1ef" providerId="LiveId" clId="{6E19DD92-1304-4EB8-9313-7B549B694F39}" dt="2021-02-24T14:58:12.794" v="39" actId="26606"/>
          <ac:spMkLst>
            <pc:docMk/>
            <pc:sldMk cId="722408508" sldId="271"/>
            <ac:spMk id="77" creationId="{AB1564ED-F26F-451D-97D6-A6EC3E83FD55}"/>
          </ac:spMkLst>
        </pc:spChg>
        <pc:spChg chg="del">
          <ac:chgData name="Michał Pyclik" userId="6d1d9512d460d1ef" providerId="LiveId" clId="{6E19DD92-1304-4EB8-9313-7B549B694F39}" dt="2021-02-24T14:58:12.794" v="39" actId="26606"/>
          <ac:spMkLst>
            <pc:docMk/>
            <pc:sldMk cId="722408508" sldId="271"/>
            <ac:spMk id="79" creationId="{0CA184B6-3482-4F43-87F0-BC765DCFD8A8}"/>
          </ac:spMkLst>
        </pc:spChg>
        <pc:spChg chg="del">
          <ac:chgData name="Michał Pyclik" userId="6d1d9512d460d1ef" providerId="LiveId" clId="{6E19DD92-1304-4EB8-9313-7B549B694F39}" dt="2021-02-24T14:58:12.794" v="39" actId="26606"/>
          <ac:spMkLst>
            <pc:docMk/>
            <pc:sldMk cId="722408508" sldId="271"/>
            <ac:spMk id="81" creationId="{6C869923-8380-4244-9548-802C330638A0}"/>
          </ac:spMkLst>
        </pc:spChg>
        <pc:spChg chg="del">
          <ac:chgData name="Michał Pyclik" userId="6d1d9512d460d1ef" providerId="LiveId" clId="{6E19DD92-1304-4EB8-9313-7B549B694F39}" dt="2021-02-24T14:58:12.794" v="39" actId="26606"/>
          <ac:spMkLst>
            <pc:docMk/>
            <pc:sldMk cId="722408508" sldId="271"/>
            <ac:spMk id="83" creationId="{C06255F2-BC67-4DDE-B34E-AC4BA21838CC}"/>
          </ac:spMkLst>
        </pc:spChg>
        <pc:spChg chg="del">
          <ac:chgData name="Michał Pyclik" userId="6d1d9512d460d1ef" providerId="LiveId" clId="{6E19DD92-1304-4EB8-9313-7B549B694F39}" dt="2021-02-24T14:58:12.794" v="39" actId="26606"/>
          <ac:spMkLst>
            <pc:docMk/>
            <pc:sldMk cId="722408508" sldId="271"/>
            <ac:spMk id="85" creationId="{55169443-FCCD-4C0A-8C69-18CD3FA0968D}"/>
          </ac:spMkLst>
        </pc:spChg>
        <pc:spChg chg="del">
          <ac:chgData name="Michał Pyclik" userId="6d1d9512d460d1ef" providerId="LiveId" clId="{6E19DD92-1304-4EB8-9313-7B549B694F39}" dt="2021-02-24T14:58:12.794" v="39" actId="26606"/>
          <ac:spMkLst>
            <pc:docMk/>
            <pc:sldMk cId="722408508" sldId="271"/>
            <ac:spMk id="87" creationId="{E217F32C-75AA-4B97-ADFB-5E2C3C7ECBCF}"/>
          </ac:spMkLst>
        </pc:spChg>
        <pc:spChg chg="del">
          <ac:chgData name="Michał Pyclik" userId="6d1d9512d460d1ef" providerId="LiveId" clId="{6E19DD92-1304-4EB8-9313-7B549B694F39}" dt="2021-02-24T14:58:12.794" v="39" actId="26606"/>
          <ac:spMkLst>
            <pc:docMk/>
            <pc:sldMk cId="722408508" sldId="271"/>
            <ac:spMk id="89" creationId="{4D76AAEA-AF3A-4616-9F99-E9AA131A51F5}"/>
          </ac:spMkLst>
        </pc:spChg>
        <pc:spChg chg="add">
          <ac:chgData name="Michał Pyclik" userId="6d1d9512d460d1ef" providerId="LiveId" clId="{6E19DD92-1304-4EB8-9313-7B549B694F39}" dt="2021-02-24T14:58:12.794" v="39" actId="26606"/>
          <ac:spMkLst>
            <pc:docMk/>
            <pc:sldMk cId="722408508" sldId="271"/>
            <ac:spMk id="94" creationId="{9B0F7D69-D93C-4C38-A23D-76E000D691CD}"/>
          </ac:spMkLst>
        </pc:spChg>
        <pc:spChg chg="add">
          <ac:chgData name="Michał Pyclik" userId="6d1d9512d460d1ef" providerId="LiveId" clId="{6E19DD92-1304-4EB8-9313-7B549B694F39}" dt="2021-02-24T14:58:12.794" v="39" actId="26606"/>
          <ac:spMkLst>
            <pc:docMk/>
            <pc:sldMk cId="722408508" sldId="271"/>
            <ac:spMk id="96" creationId="{8CD419D4-EA9D-42D9-BF62-B07F0B7B672B}"/>
          </ac:spMkLst>
        </pc:spChg>
        <pc:spChg chg="add">
          <ac:chgData name="Michał Pyclik" userId="6d1d9512d460d1ef" providerId="LiveId" clId="{6E19DD92-1304-4EB8-9313-7B549B694F39}" dt="2021-02-24T14:58:12.794" v="39" actId="26606"/>
          <ac:spMkLst>
            <pc:docMk/>
            <pc:sldMk cId="722408508" sldId="271"/>
            <ac:spMk id="98" creationId="{1C6FEC9B-9608-4181-A9E5-A1B80E72021C}"/>
          </ac:spMkLst>
        </pc:spChg>
        <pc:spChg chg="add">
          <ac:chgData name="Michał Pyclik" userId="6d1d9512d460d1ef" providerId="LiveId" clId="{6E19DD92-1304-4EB8-9313-7B549B694F39}" dt="2021-02-24T14:58:12.794" v="39" actId="26606"/>
          <ac:spMkLst>
            <pc:docMk/>
            <pc:sldMk cId="722408508" sldId="271"/>
            <ac:spMk id="100" creationId="{AB1564ED-F26F-451D-97D6-A6EC3E83FD55}"/>
          </ac:spMkLst>
        </pc:spChg>
        <pc:spChg chg="add">
          <ac:chgData name="Michał Pyclik" userId="6d1d9512d460d1ef" providerId="LiveId" clId="{6E19DD92-1304-4EB8-9313-7B549B694F39}" dt="2021-02-24T14:58:12.794" v="39" actId="26606"/>
          <ac:spMkLst>
            <pc:docMk/>
            <pc:sldMk cId="722408508" sldId="271"/>
            <ac:spMk id="102" creationId="{0CA184B6-3482-4F43-87F0-BC765DCFD8A8}"/>
          </ac:spMkLst>
        </pc:spChg>
        <pc:spChg chg="add">
          <ac:chgData name="Michał Pyclik" userId="6d1d9512d460d1ef" providerId="LiveId" clId="{6E19DD92-1304-4EB8-9313-7B549B694F39}" dt="2021-02-24T14:58:12.794" v="39" actId="26606"/>
          <ac:spMkLst>
            <pc:docMk/>
            <pc:sldMk cId="722408508" sldId="271"/>
            <ac:spMk id="104" creationId="{6C869923-8380-4244-9548-802C330638A0}"/>
          </ac:spMkLst>
        </pc:spChg>
        <pc:spChg chg="add">
          <ac:chgData name="Michał Pyclik" userId="6d1d9512d460d1ef" providerId="LiveId" clId="{6E19DD92-1304-4EB8-9313-7B549B694F39}" dt="2021-02-24T14:58:12.794" v="39" actId="26606"/>
          <ac:spMkLst>
            <pc:docMk/>
            <pc:sldMk cId="722408508" sldId="271"/>
            <ac:spMk id="106" creationId="{C06255F2-BC67-4DDE-B34E-AC4BA21838CC}"/>
          </ac:spMkLst>
        </pc:spChg>
        <pc:spChg chg="add">
          <ac:chgData name="Michał Pyclik" userId="6d1d9512d460d1ef" providerId="LiveId" clId="{6E19DD92-1304-4EB8-9313-7B549B694F39}" dt="2021-02-24T14:58:12.794" v="39" actId="26606"/>
          <ac:spMkLst>
            <pc:docMk/>
            <pc:sldMk cId="722408508" sldId="271"/>
            <ac:spMk id="108" creationId="{55169443-FCCD-4C0A-8C69-18CD3FA0968D}"/>
          </ac:spMkLst>
        </pc:spChg>
        <pc:spChg chg="add">
          <ac:chgData name="Michał Pyclik" userId="6d1d9512d460d1ef" providerId="LiveId" clId="{6E19DD92-1304-4EB8-9313-7B549B694F39}" dt="2021-02-24T14:58:12.794" v="39" actId="26606"/>
          <ac:spMkLst>
            <pc:docMk/>
            <pc:sldMk cId="722408508" sldId="271"/>
            <ac:spMk id="110" creationId="{E217F32C-75AA-4B97-ADFB-5E2C3C7ECBCF}"/>
          </ac:spMkLst>
        </pc:spChg>
        <pc:spChg chg="add">
          <ac:chgData name="Michał Pyclik" userId="6d1d9512d460d1ef" providerId="LiveId" clId="{6E19DD92-1304-4EB8-9313-7B549B694F39}" dt="2021-02-24T14:58:12.794" v="39" actId="26606"/>
          <ac:spMkLst>
            <pc:docMk/>
            <pc:sldMk cId="722408508" sldId="271"/>
            <ac:spMk id="112" creationId="{4D76AAEA-AF3A-4616-9F99-E9AA131A51F5}"/>
          </ac:spMkLst>
        </pc:spChg>
        <pc:picChg chg="add mod">
          <ac:chgData name="Michał Pyclik" userId="6d1d9512d460d1ef" providerId="LiveId" clId="{6E19DD92-1304-4EB8-9313-7B549B694F39}" dt="2021-02-24T14:58:12.794" v="39" actId="26606"/>
          <ac:picMkLst>
            <pc:docMk/>
            <pc:sldMk cId="722408508" sldId="271"/>
            <ac:picMk id="2" creationId="{F03B3898-7893-4713-A680-74B8FA713A53}"/>
          </ac:picMkLst>
        </pc:picChg>
        <pc:picChg chg="del">
          <ac:chgData name="Michał Pyclik" userId="6d1d9512d460d1ef" providerId="LiveId" clId="{6E19DD92-1304-4EB8-9313-7B549B694F39}" dt="2021-02-24T14:57:59.074" v="37" actId="478"/>
          <ac:picMkLst>
            <pc:docMk/>
            <pc:sldMk cId="722408508" sldId="271"/>
            <ac:picMk id="2050" creationId="{FCE9F55E-E7C7-463C-985F-9798607F51BD}"/>
          </ac:picMkLst>
        </pc:picChg>
      </pc:sldChg>
      <pc:sldChg chg="addSp modSp mod setBg">
        <pc:chgData name="Michał Pyclik" userId="6d1d9512d460d1ef" providerId="LiveId" clId="{6E19DD92-1304-4EB8-9313-7B549B694F39}" dt="2021-02-24T15:36:03.978" v="1970" actId="27636"/>
        <pc:sldMkLst>
          <pc:docMk/>
          <pc:sldMk cId="2198100599" sldId="272"/>
        </pc:sldMkLst>
        <pc:spChg chg="mod">
          <ac:chgData name="Michał Pyclik" userId="6d1d9512d460d1ef" providerId="LiveId" clId="{6E19DD92-1304-4EB8-9313-7B549B694F39}" dt="2021-02-24T15:35:29.706" v="1958" actId="26606"/>
          <ac:spMkLst>
            <pc:docMk/>
            <pc:sldMk cId="2198100599" sldId="272"/>
            <ac:spMk id="2" creationId="{BD4BC7EF-5CE3-436C-965C-8DC0598EADDE}"/>
          </ac:spMkLst>
        </pc:spChg>
        <pc:spChg chg="mod">
          <ac:chgData name="Michał Pyclik" userId="6d1d9512d460d1ef" providerId="LiveId" clId="{6E19DD92-1304-4EB8-9313-7B549B694F39}" dt="2021-02-24T15:36:03.978" v="1970" actId="27636"/>
          <ac:spMkLst>
            <pc:docMk/>
            <pc:sldMk cId="2198100599" sldId="272"/>
            <ac:spMk id="3" creationId="{007B9C8C-EAF8-4707-B0F9-527724A60E6B}"/>
          </ac:spMkLst>
        </pc:spChg>
        <pc:spChg chg="add">
          <ac:chgData name="Michał Pyclik" userId="6d1d9512d460d1ef" providerId="LiveId" clId="{6E19DD92-1304-4EB8-9313-7B549B694F39}" dt="2021-02-24T15:35:29.706" v="1958" actId="26606"/>
          <ac:spMkLst>
            <pc:docMk/>
            <pc:sldMk cId="2198100599" sldId="272"/>
            <ac:spMk id="8" creationId="{593B4D24-F4A8-4141-A20A-E0575D199633}"/>
          </ac:spMkLst>
        </pc:spChg>
        <pc:grpChg chg="add">
          <ac:chgData name="Michał Pyclik" userId="6d1d9512d460d1ef" providerId="LiveId" clId="{6E19DD92-1304-4EB8-9313-7B549B694F39}" dt="2021-02-24T15:35:29.706" v="1958" actId="26606"/>
          <ac:grpSpMkLst>
            <pc:docMk/>
            <pc:sldMk cId="2198100599" sldId="272"/>
            <ac:grpSpMk id="10" creationId="{6CCEEF8A-4A3A-4B35-AA57-D804767F5AD9}"/>
          </ac:grpSpMkLst>
        </pc:grpChg>
      </pc:sldChg>
      <pc:sldChg chg="del">
        <pc:chgData name="Michał Pyclik" userId="6d1d9512d460d1ef" providerId="LiveId" clId="{6E19DD92-1304-4EB8-9313-7B549B694F39}" dt="2021-02-24T15:29:20.966" v="1568" actId="47"/>
        <pc:sldMkLst>
          <pc:docMk/>
          <pc:sldMk cId="744804641" sldId="273"/>
        </pc:sldMkLst>
      </pc:sldChg>
      <pc:sldChg chg="del">
        <pc:chgData name="Michał Pyclik" userId="6d1d9512d460d1ef" providerId="LiveId" clId="{6E19DD92-1304-4EB8-9313-7B549B694F39}" dt="2021-02-24T15:29:20.966" v="1568" actId="47"/>
        <pc:sldMkLst>
          <pc:docMk/>
          <pc:sldMk cId="1056029615" sldId="274"/>
        </pc:sldMkLst>
      </pc:sldChg>
      <pc:sldChg chg="modSp mod ord">
        <pc:chgData name="Michał Pyclik" userId="6d1d9512d460d1ef" providerId="LiveId" clId="{6E19DD92-1304-4EB8-9313-7B549B694F39}" dt="2021-02-24T15:41:43.358" v="2005" actId="20577"/>
        <pc:sldMkLst>
          <pc:docMk/>
          <pc:sldMk cId="2427461018" sldId="275"/>
        </pc:sldMkLst>
        <pc:spChg chg="mod">
          <ac:chgData name="Michał Pyclik" userId="6d1d9512d460d1ef" providerId="LiveId" clId="{6E19DD92-1304-4EB8-9313-7B549B694F39}" dt="2021-02-24T15:41:43.358" v="2005" actId="20577"/>
          <ac:spMkLst>
            <pc:docMk/>
            <pc:sldMk cId="2427461018" sldId="275"/>
            <ac:spMk id="3" creationId="{007B9C8C-EAF8-4707-B0F9-527724A60E6B}"/>
          </ac:spMkLst>
        </pc:spChg>
      </pc:sldChg>
      <pc:sldChg chg="modSp add mod">
        <pc:chgData name="Michał Pyclik" userId="6d1d9512d460d1ef" providerId="LiveId" clId="{6E19DD92-1304-4EB8-9313-7B549B694F39}" dt="2021-02-24T15:16:57.257" v="765" actId="20577"/>
        <pc:sldMkLst>
          <pc:docMk/>
          <pc:sldMk cId="2894607368" sldId="276"/>
        </pc:sldMkLst>
        <pc:spChg chg="mod">
          <ac:chgData name="Michał Pyclik" userId="6d1d9512d460d1ef" providerId="LiveId" clId="{6E19DD92-1304-4EB8-9313-7B549B694F39}" dt="2021-02-24T15:16:57.257" v="765" actId="20577"/>
          <ac:spMkLst>
            <pc:docMk/>
            <pc:sldMk cId="2894607368" sldId="276"/>
            <ac:spMk id="3" creationId="{007B9C8C-EAF8-4707-B0F9-527724A60E6B}"/>
          </ac:spMkLst>
        </pc:spChg>
      </pc:sldChg>
      <pc:sldChg chg="modSp add mod">
        <pc:chgData name="Michał Pyclik" userId="6d1d9512d460d1ef" providerId="LiveId" clId="{6E19DD92-1304-4EB8-9313-7B549B694F39}" dt="2021-02-24T15:19:53.337" v="1184" actId="20577"/>
        <pc:sldMkLst>
          <pc:docMk/>
          <pc:sldMk cId="68387618" sldId="277"/>
        </pc:sldMkLst>
        <pc:spChg chg="mod">
          <ac:chgData name="Michał Pyclik" userId="6d1d9512d460d1ef" providerId="LiveId" clId="{6E19DD92-1304-4EB8-9313-7B549B694F39}" dt="2021-02-24T15:19:53.337" v="1184" actId="20577"/>
          <ac:spMkLst>
            <pc:docMk/>
            <pc:sldMk cId="68387618" sldId="277"/>
            <ac:spMk id="3" creationId="{007B9C8C-EAF8-4707-B0F9-527724A60E6B}"/>
          </ac:spMkLst>
        </pc:spChg>
      </pc:sldChg>
      <pc:sldChg chg="modSp add mod">
        <pc:chgData name="Michał Pyclik" userId="6d1d9512d460d1ef" providerId="LiveId" clId="{6E19DD92-1304-4EB8-9313-7B549B694F39}" dt="2021-02-24T15:38:16.998" v="1983" actId="27636"/>
        <pc:sldMkLst>
          <pc:docMk/>
          <pc:sldMk cId="800301828" sldId="278"/>
        </pc:sldMkLst>
        <pc:spChg chg="mod">
          <ac:chgData name="Michał Pyclik" userId="6d1d9512d460d1ef" providerId="LiveId" clId="{6E19DD92-1304-4EB8-9313-7B549B694F39}" dt="2021-02-24T15:38:16.998" v="1983" actId="27636"/>
          <ac:spMkLst>
            <pc:docMk/>
            <pc:sldMk cId="800301828" sldId="278"/>
            <ac:spMk id="3" creationId="{007B9C8C-EAF8-4707-B0F9-527724A60E6B}"/>
          </ac:spMkLst>
        </pc:spChg>
      </pc:sldChg>
      <pc:sldChg chg="modSp add mod">
        <pc:chgData name="Michał Pyclik" userId="6d1d9512d460d1ef" providerId="LiveId" clId="{6E19DD92-1304-4EB8-9313-7B549B694F39}" dt="2021-02-24T15:39:56.210" v="1987" actId="12"/>
        <pc:sldMkLst>
          <pc:docMk/>
          <pc:sldMk cId="268363557" sldId="279"/>
        </pc:sldMkLst>
        <pc:spChg chg="mod">
          <ac:chgData name="Michał Pyclik" userId="6d1d9512d460d1ef" providerId="LiveId" clId="{6E19DD92-1304-4EB8-9313-7B549B694F39}" dt="2021-02-24T15:39:56.210" v="1987" actId="12"/>
          <ac:spMkLst>
            <pc:docMk/>
            <pc:sldMk cId="268363557" sldId="279"/>
            <ac:spMk id="3" creationId="{007B9C8C-EAF8-4707-B0F9-527724A60E6B}"/>
          </ac:spMkLst>
        </pc:spChg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12" Type="http://schemas.openxmlformats.org/officeDocument/2006/relationships/image" Target="../media/image20.sv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3F57DB-C9B0-43A1-84EE-8B30911F678D}" type="doc">
      <dgm:prSet loTypeId="urn:microsoft.com/office/officeart/2005/8/layout/hierarchy4" loCatId="relationship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pl-PL"/>
        </a:p>
      </dgm:t>
    </dgm:pt>
    <dgm:pt modelId="{A33F4B5C-77BE-4DFA-A7B5-FFCD696CBAEC}">
      <dgm:prSet phldrT="[Tekst]"/>
      <dgm:spPr/>
      <dgm:t>
        <a:bodyPr/>
        <a:lstStyle/>
        <a:p>
          <a:r>
            <a:rPr lang="pl-PL" dirty="0"/>
            <a:t>Etap 1</a:t>
          </a:r>
          <a:br>
            <a:rPr lang="pl-PL" dirty="0"/>
          </a:br>
          <a:r>
            <a:rPr lang="pl-PL" dirty="0"/>
            <a:t>2h</a:t>
          </a:r>
        </a:p>
      </dgm:t>
    </dgm:pt>
    <dgm:pt modelId="{028DDC15-E1F4-4A42-BB57-97D62213C2A2}" type="parTrans" cxnId="{F05996C4-872D-48F9-91D6-AE0E88FE8886}">
      <dgm:prSet/>
      <dgm:spPr/>
      <dgm:t>
        <a:bodyPr/>
        <a:lstStyle/>
        <a:p>
          <a:endParaRPr lang="pl-PL"/>
        </a:p>
      </dgm:t>
    </dgm:pt>
    <dgm:pt modelId="{BFEA5C43-F262-43B8-8E47-1ABD93BB1700}" type="sibTrans" cxnId="{F05996C4-872D-48F9-91D6-AE0E88FE8886}">
      <dgm:prSet/>
      <dgm:spPr/>
      <dgm:t>
        <a:bodyPr/>
        <a:lstStyle/>
        <a:p>
          <a:endParaRPr lang="pl-PL"/>
        </a:p>
      </dgm:t>
    </dgm:pt>
    <dgm:pt modelId="{21E98624-D5F6-49D4-BCD7-13091CF98FC6}">
      <dgm:prSet phldrT="[Tekst]"/>
      <dgm:spPr/>
      <dgm:t>
        <a:bodyPr/>
        <a:lstStyle/>
        <a:p>
          <a:r>
            <a:rPr lang="pl-PL" dirty="0"/>
            <a:t>Etap 2</a:t>
          </a:r>
          <a:br>
            <a:rPr lang="pl-PL" dirty="0"/>
          </a:br>
          <a:r>
            <a:rPr lang="pl-PL" dirty="0"/>
            <a:t>4h</a:t>
          </a:r>
        </a:p>
      </dgm:t>
    </dgm:pt>
    <dgm:pt modelId="{8288D1FE-EF08-4962-8F10-89AA7AA751AA}" type="parTrans" cxnId="{CD677BAE-14CA-41B8-A4CC-60ECD64A7A4D}">
      <dgm:prSet/>
      <dgm:spPr/>
      <dgm:t>
        <a:bodyPr/>
        <a:lstStyle/>
        <a:p>
          <a:endParaRPr lang="pl-PL"/>
        </a:p>
      </dgm:t>
    </dgm:pt>
    <dgm:pt modelId="{28C1D47B-17A7-4763-B1EC-0DA3EFE0F737}" type="sibTrans" cxnId="{CD677BAE-14CA-41B8-A4CC-60ECD64A7A4D}">
      <dgm:prSet/>
      <dgm:spPr/>
      <dgm:t>
        <a:bodyPr/>
        <a:lstStyle/>
        <a:p>
          <a:endParaRPr lang="pl-PL"/>
        </a:p>
      </dgm:t>
    </dgm:pt>
    <dgm:pt modelId="{99FAF286-F904-40CF-A22B-0BDC81B8FA03}">
      <dgm:prSet phldrT="[Tekst]"/>
      <dgm:spPr/>
      <dgm:t>
        <a:bodyPr/>
        <a:lstStyle/>
        <a:p>
          <a:r>
            <a:rPr lang="pl-PL" dirty="0"/>
            <a:t>Etap 3</a:t>
          </a:r>
          <a:br>
            <a:rPr lang="pl-PL" dirty="0"/>
          </a:br>
          <a:r>
            <a:rPr lang="pl-PL" dirty="0"/>
            <a:t>2h</a:t>
          </a:r>
        </a:p>
      </dgm:t>
    </dgm:pt>
    <dgm:pt modelId="{A78C142A-9268-402F-8257-E6E246C390C9}" type="parTrans" cxnId="{D5AC557C-B5F6-4CFE-ABC4-59370B84BBF6}">
      <dgm:prSet/>
      <dgm:spPr/>
      <dgm:t>
        <a:bodyPr/>
        <a:lstStyle/>
        <a:p>
          <a:endParaRPr lang="pl-PL"/>
        </a:p>
      </dgm:t>
    </dgm:pt>
    <dgm:pt modelId="{4140DC81-5958-4BBC-9139-025A37EBCB94}" type="sibTrans" cxnId="{D5AC557C-B5F6-4CFE-ABC4-59370B84BBF6}">
      <dgm:prSet/>
      <dgm:spPr/>
      <dgm:t>
        <a:bodyPr/>
        <a:lstStyle/>
        <a:p>
          <a:endParaRPr lang="pl-PL"/>
        </a:p>
      </dgm:t>
    </dgm:pt>
    <dgm:pt modelId="{5670F065-A683-4E26-AFFC-4DA158073084}">
      <dgm:prSet phldrT="[Tekst]"/>
      <dgm:spPr/>
      <dgm:t>
        <a:bodyPr/>
        <a:lstStyle/>
        <a:p>
          <a:r>
            <a:rPr lang="pl-PL" dirty="0"/>
            <a:t>Etap 4</a:t>
          </a:r>
          <a:br>
            <a:rPr lang="pl-PL" dirty="0"/>
          </a:br>
          <a:r>
            <a:rPr lang="pl-PL" dirty="0"/>
            <a:t>2h</a:t>
          </a:r>
        </a:p>
      </dgm:t>
    </dgm:pt>
    <dgm:pt modelId="{76A255AF-E293-41A5-AA31-CF90CA81A6A5}" type="parTrans" cxnId="{7B42485B-F626-4AEE-AAFE-A55C74AEA609}">
      <dgm:prSet/>
      <dgm:spPr/>
      <dgm:t>
        <a:bodyPr/>
        <a:lstStyle/>
        <a:p>
          <a:endParaRPr lang="pl-PL"/>
        </a:p>
      </dgm:t>
    </dgm:pt>
    <dgm:pt modelId="{1E8A71A5-E76F-4BE1-97CE-12D263657370}" type="sibTrans" cxnId="{7B42485B-F626-4AEE-AAFE-A55C74AEA609}">
      <dgm:prSet/>
      <dgm:spPr/>
      <dgm:t>
        <a:bodyPr/>
        <a:lstStyle/>
        <a:p>
          <a:endParaRPr lang="pl-PL"/>
        </a:p>
      </dgm:t>
    </dgm:pt>
    <dgm:pt modelId="{8630919C-4CF5-45D4-B5ED-5781F4437A1C}" type="pres">
      <dgm:prSet presAssocID="{FA3F57DB-C9B0-43A1-84EE-8B30911F678D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375B50CF-FA35-4532-ADA3-9221071447FF}" type="pres">
      <dgm:prSet presAssocID="{A33F4B5C-77BE-4DFA-A7B5-FFCD696CBAEC}" presName="vertOne" presStyleCnt="0"/>
      <dgm:spPr/>
    </dgm:pt>
    <dgm:pt modelId="{B9C37FDD-9536-4748-8750-50BC73CC6438}" type="pres">
      <dgm:prSet presAssocID="{A33F4B5C-77BE-4DFA-A7B5-FFCD696CBAEC}" presName="txOne" presStyleLbl="node0" presStyleIdx="0" presStyleCnt="4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686B2A61-89C1-4F3B-8730-FBB008CF37A1}" type="pres">
      <dgm:prSet presAssocID="{A33F4B5C-77BE-4DFA-A7B5-FFCD696CBAEC}" presName="horzOne" presStyleCnt="0"/>
      <dgm:spPr/>
    </dgm:pt>
    <dgm:pt modelId="{B280454A-0A10-4019-8ACE-FB44EC3708A0}" type="pres">
      <dgm:prSet presAssocID="{BFEA5C43-F262-43B8-8E47-1ABD93BB1700}" presName="sibSpaceOne" presStyleCnt="0"/>
      <dgm:spPr/>
    </dgm:pt>
    <dgm:pt modelId="{4DCA76AE-3A45-4F4C-9DCB-A188EFFA7BA9}" type="pres">
      <dgm:prSet presAssocID="{21E98624-D5F6-49D4-BCD7-13091CF98FC6}" presName="vertOne" presStyleCnt="0"/>
      <dgm:spPr/>
    </dgm:pt>
    <dgm:pt modelId="{6FA5FBCF-3527-4923-930E-D4460821B064}" type="pres">
      <dgm:prSet presAssocID="{21E98624-D5F6-49D4-BCD7-13091CF98FC6}" presName="txOne" presStyleLbl="node0" presStyleIdx="1" presStyleCnt="4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EA5CA1C7-BADA-4F29-AE40-BB864BBA816B}" type="pres">
      <dgm:prSet presAssocID="{21E98624-D5F6-49D4-BCD7-13091CF98FC6}" presName="horzOne" presStyleCnt="0"/>
      <dgm:spPr/>
    </dgm:pt>
    <dgm:pt modelId="{052123FA-C62E-434A-9830-07890CE1E43F}" type="pres">
      <dgm:prSet presAssocID="{28C1D47B-17A7-4763-B1EC-0DA3EFE0F737}" presName="sibSpaceOne" presStyleCnt="0"/>
      <dgm:spPr/>
    </dgm:pt>
    <dgm:pt modelId="{6B270B01-A52E-44A5-A74C-46D02912F608}" type="pres">
      <dgm:prSet presAssocID="{99FAF286-F904-40CF-A22B-0BDC81B8FA03}" presName="vertOne" presStyleCnt="0"/>
      <dgm:spPr/>
    </dgm:pt>
    <dgm:pt modelId="{CC6A6712-A711-4ECB-8900-1E752E4473AE}" type="pres">
      <dgm:prSet presAssocID="{99FAF286-F904-40CF-A22B-0BDC81B8FA03}" presName="txOne" presStyleLbl="node0" presStyleIdx="2" presStyleCnt="4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05DD3671-D3C3-4173-94B2-F825497D884E}" type="pres">
      <dgm:prSet presAssocID="{99FAF286-F904-40CF-A22B-0BDC81B8FA03}" presName="horzOne" presStyleCnt="0"/>
      <dgm:spPr/>
    </dgm:pt>
    <dgm:pt modelId="{4EAEFEC8-CA9B-4E05-8335-C1D2EDE11280}" type="pres">
      <dgm:prSet presAssocID="{4140DC81-5958-4BBC-9139-025A37EBCB94}" presName="sibSpaceOne" presStyleCnt="0"/>
      <dgm:spPr/>
    </dgm:pt>
    <dgm:pt modelId="{C297B1F4-5E74-4096-B57C-B4E285D1B089}" type="pres">
      <dgm:prSet presAssocID="{5670F065-A683-4E26-AFFC-4DA158073084}" presName="vertOne" presStyleCnt="0"/>
      <dgm:spPr/>
    </dgm:pt>
    <dgm:pt modelId="{98C736EE-2F02-4A0D-A307-C82AE543C95A}" type="pres">
      <dgm:prSet presAssocID="{5670F065-A683-4E26-AFFC-4DA158073084}" presName="txOne" presStyleLbl="node0" presStyleIdx="3" presStyleCnt="4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BFB7F11D-2F9A-40A2-A618-7841F8D2635D}" type="pres">
      <dgm:prSet presAssocID="{5670F065-A683-4E26-AFFC-4DA158073084}" presName="horzOne" presStyleCnt="0"/>
      <dgm:spPr/>
    </dgm:pt>
  </dgm:ptLst>
  <dgm:cxnLst>
    <dgm:cxn modelId="{7B42485B-F626-4AEE-AAFE-A55C74AEA609}" srcId="{FA3F57DB-C9B0-43A1-84EE-8B30911F678D}" destId="{5670F065-A683-4E26-AFFC-4DA158073084}" srcOrd="3" destOrd="0" parTransId="{76A255AF-E293-41A5-AA31-CF90CA81A6A5}" sibTransId="{1E8A71A5-E76F-4BE1-97CE-12D263657370}"/>
    <dgm:cxn modelId="{F05996C4-872D-48F9-91D6-AE0E88FE8886}" srcId="{FA3F57DB-C9B0-43A1-84EE-8B30911F678D}" destId="{A33F4B5C-77BE-4DFA-A7B5-FFCD696CBAEC}" srcOrd="0" destOrd="0" parTransId="{028DDC15-E1F4-4A42-BB57-97D62213C2A2}" sibTransId="{BFEA5C43-F262-43B8-8E47-1ABD93BB1700}"/>
    <dgm:cxn modelId="{D5AC557C-B5F6-4CFE-ABC4-59370B84BBF6}" srcId="{FA3F57DB-C9B0-43A1-84EE-8B30911F678D}" destId="{99FAF286-F904-40CF-A22B-0BDC81B8FA03}" srcOrd="2" destOrd="0" parTransId="{A78C142A-9268-402F-8257-E6E246C390C9}" sibTransId="{4140DC81-5958-4BBC-9139-025A37EBCB94}"/>
    <dgm:cxn modelId="{8BDC0993-27A5-47BE-926A-2A6E906A9344}" type="presOf" srcId="{99FAF286-F904-40CF-A22B-0BDC81B8FA03}" destId="{CC6A6712-A711-4ECB-8900-1E752E4473AE}" srcOrd="0" destOrd="0" presId="urn:microsoft.com/office/officeart/2005/8/layout/hierarchy4"/>
    <dgm:cxn modelId="{BD9AE4AE-E640-4869-B435-4A8FED66A713}" type="presOf" srcId="{A33F4B5C-77BE-4DFA-A7B5-FFCD696CBAEC}" destId="{B9C37FDD-9536-4748-8750-50BC73CC6438}" srcOrd="0" destOrd="0" presId="urn:microsoft.com/office/officeart/2005/8/layout/hierarchy4"/>
    <dgm:cxn modelId="{9A7F5C4E-FEE3-47C1-888A-C2C47EA90CC5}" type="presOf" srcId="{FA3F57DB-C9B0-43A1-84EE-8B30911F678D}" destId="{8630919C-4CF5-45D4-B5ED-5781F4437A1C}" srcOrd="0" destOrd="0" presId="urn:microsoft.com/office/officeart/2005/8/layout/hierarchy4"/>
    <dgm:cxn modelId="{CD677BAE-14CA-41B8-A4CC-60ECD64A7A4D}" srcId="{FA3F57DB-C9B0-43A1-84EE-8B30911F678D}" destId="{21E98624-D5F6-49D4-BCD7-13091CF98FC6}" srcOrd="1" destOrd="0" parTransId="{8288D1FE-EF08-4962-8F10-89AA7AA751AA}" sibTransId="{28C1D47B-17A7-4763-B1EC-0DA3EFE0F737}"/>
    <dgm:cxn modelId="{1DDE7DE8-0BB1-4758-86C0-33562C1454F5}" type="presOf" srcId="{21E98624-D5F6-49D4-BCD7-13091CF98FC6}" destId="{6FA5FBCF-3527-4923-930E-D4460821B064}" srcOrd="0" destOrd="0" presId="urn:microsoft.com/office/officeart/2005/8/layout/hierarchy4"/>
    <dgm:cxn modelId="{25122FE7-4E5D-4BDE-AA54-2C1E7AEC3490}" type="presOf" srcId="{5670F065-A683-4E26-AFFC-4DA158073084}" destId="{98C736EE-2F02-4A0D-A307-C82AE543C95A}" srcOrd="0" destOrd="0" presId="urn:microsoft.com/office/officeart/2005/8/layout/hierarchy4"/>
    <dgm:cxn modelId="{8F457EAA-E15B-404D-8551-DFA80B335A95}" type="presParOf" srcId="{8630919C-4CF5-45D4-B5ED-5781F4437A1C}" destId="{375B50CF-FA35-4532-ADA3-9221071447FF}" srcOrd="0" destOrd="0" presId="urn:microsoft.com/office/officeart/2005/8/layout/hierarchy4"/>
    <dgm:cxn modelId="{F3CFD92C-7450-4931-AA44-62802AEA3789}" type="presParOf" srcId="{375B50CF-FA35-4532-ADA3-9221071447FF}" destId="{B9C37FDD-9536-4748-8750-50BC73CC6438}" srcOrd="0" destOrd="0" presId="urn:microsoft.com/office/officeart/2005/8/layout/hierarchy4"/>
    <dgm:cxn modelId="{D4E50366-746C-4E7F-A0C5-CA97D592C61B}" type="presParOf" srcId="{375B50CF-FA35-4532-ADA3-9221071447FF}" destId="{686B2A61-89C1-4F3B-8730-FBB008CF37A1}" srcOrd="1" destOrd="0" presId="urn:microsoft.com/office/officeart/2005/8/layout/hierarchy4"/>
    <dgm:cxn modelId="{3F896725-D71A-4A07-B410-8446298C2103}" type="presParOf" srcId="{8630919C-4CF5-45D4-B5ED-5781F4437A1C}" destId="{B280454A-0A10-4019-8ACE-FB44EC3708A0}" srcOrd="1" destOrd="0" presId="urn:microsoft.com/office/officeart/2005/8/layout/hierarchy4"/>
    <dgm:cxn modelId="{F9904D6B-870C-4C41-A094-BF9104CEADDA}" type="presParOf" srcId="{8630919C-4CF5-45D4-B5ED-5781F4437A1C}" destId="{4DCA76AE-3A45-4F4C-9DCB-A188EFFA7BA9}" srcOrd="2" destOrd="0" presId="urn:microsoft.com/office/officeart/2005/8/layout/hierarchy4"/>
    <dgm:cxn modelId="{74A432F8-C8E2-4B42-B112-C569C62EABD7}" type="presParOf" srcId="{4DCA76AE-3A45-4F4C-9DCB-A188EFFA7BA9}" destId="{6FA5FBCF-3527-4923-930E-D4460821B064}" srcOrd="0" destOrd="0" presId="urn:microsoft.com/office/officeart/2005/8/layout/hierarchy4"/>
    <dgm:cxn modelId="{4B3EEB7F-0D0A-4213-BFCE-5EDB0C3B41A9}" type="presParOf" srcId="{4DCA76AE-3A45-4F4C-9DCB-A188EFFA7BA9}" destId="{EA5CA1C7-BADA-4F29-AE40-BB864BBA816B}" srcOrd="1" destOrd="0" presId="urn:microsoft.com/office/officeart/2005/8/layout/hierarchy4"/>
    <dgm:cxn modelId="{43409C76-5E8B-44C8-9330-160428E7CAF2}" type="presParOf" srcId="{8630919C-4CF5-45D4-B5ED-5781F4437A1C}" destId="{052123FA-C62E-434A-9830-07890CE1E43F}" srcOrd="3" destOrd="0" presId="urn:microsoft.com/office/officeart/2005/8/layout/hierarchy4"/>
    <dgm:cxn modelId="{3485B6B2-5491-4A9F-BF03-CC83FFBA79DC}" type="presParOf" srcId="{8630919C-4CF5-45D4-B5ED-5781F4437A1C}" destId="{6B270B01-A52E-44A5-A74C-46D02912F608}" srcOrd="4" destOrd="0" presId="urn:microsoft.com/office/officeart/2005/8/layout/hierarchy4"/>
    <dgm:cxn modelId="{9F9AACC2-1975-4D9D-AB6C-1A16F2BF4D23}" type="presParOf" srcId="{6B270B01-A52E-44A5-A74C-46D02912F608}" destId="{CC6A6712-A711-4ECB-8900-1E752E4473AE}" srcOrd="0" destOrd="0" presId="urn:microsoft.com/office/officeart/2005/8/layout/hierarchy4"/>
    <dgm:cxn modelId="{D809D8B7-6AFB-4ACE-8650-1984858DB576}" type="presParOf" srcId="{6B270B01-A52E-44A5-A74C-46D02912F608}" destId="{05DD3671-D3C3-4173-94B2-F825497D884E}" srcOrd="1" destOrd="0" presId="urn:microsoft.com/office/officeart/2005/8/layout/hierarchy4"/>
    <dgm:cxn modelId="{DB5A7ABF-69E2-490A-9391-CE7767D2AE6B}" type="presParOf" srcId="{8630919C-4CF5-45D4-B5ED-5781F4437A1C}" destId="{4EAEFEC8-CA9B-4E05-8335-C1D2EDE11280}" srcOrd="5" destOrd="0" presId="urn:microsoft.com/office/officeart/2005/8/layout/hierarchy4"/>
    <dgm:cxn modelId="{53A3C88F-933A-4721-95C4-55C3C387120B}" type="presParOf" srcId="{8630919C-4CF5-45D4-B5ED-5781F4437A1C}" destId="{C297B1F4-5E74-4096-B57C-B4E285D1B089}" srcOrd="6" destOrd="0" presId="urn:microsoft.com/office/officeart/2005/8/layout/hierarchy4"/>
    <dgm:cxn modelId="{7F7BA379-E556-447F-9EB3-1CF39ACBE68C}" type="presParOf" srcId="{C297B1F4-5E74-4096-B57C-B4E285D1B089}" destId="{98C736EE-2F02-4A0D-A307-C82AE543C95A}" srcOrd="0" destOrd="0" presId="urn:microsoft.com/office/officeart/2005/8/layout/hierarchy4"/>
    <dgm:cxn modelId="{4592974E-DC9A-483F-A30E-5946954CEBDD}" type="presParOf" srcId="{C297B1F4-5E74-4096-B57C-B4E285D1B089}" destId="{BFB7F11D-2F9A-40A2-A618-7841F8D2635D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98D307-BFAA-4D97-9DC9-EE6AB3EA965A}" type="doc">
      <dgm:prSet loTypeId="urn:microsoft.com/office/officeart/2008/layout/AlternatingPictureBlocks" loCatId="picture" qsTypeId="urn:microsoft.com/office/officeart/2005/8/quickstyle/simple4" qsCatId="simple" csTypeId="urn:microsoft.com/office/officeart/2005/8/colors/accent0_2" csCatId="mainScheme" phldr="1"/>
      <dgm:spPr/>
    </dgm:pt>
    <dgm:pt modelId="{D8063049-7493-41D4-B1CC-A03AC1B1AFDC}">
      <dgm:prSet phldrT="[Tekst]"/>
      <dgm:spPr/>
      <dgm:t>
        <a:bodyPr/>
        <a:lstStyle/>
        <a:p>
          <a:r>
            <a:rPr lang="pl-PL" dirty="0"/>
            <a:t>16 pkt</a:t>
          </a:r>
          <a:br>
            <a:rPr lang="pl-PL" dirty="0"/>
          </a:br>
          <a:r>
            <a:rPr lang="pl-PL" dirty="0"/>
            <a:t>celujący</a:t>
          </a:r>
        </a:p>
      </dgm:t>
    </dgm:pt>
    <dgm:pt modelId="{E844E0A0-6934-4E22-8DB8-4AD9955F1EE3}" type="parTrans" cxnId="{CE007BEA-CF59-4AEA-AF84-72AE0C84D543}">
      <dgm:prSet/>
      <dgm:spPr/>
      <dgm:t>
        <a:bodyPr/>
        <a:lstStyle/>
        <a:p>
          <a:endParaRPr lang="pl-PL"/>
        </a:p>
      </dgm:t>
    </dgm:pt>
    <dgm:pt modelId="{FC0669D5-0C79-403E-9A37-22B82EF431F3}" type="sibTrans" cxnId="{CE007BEA-CF59-4AEA-AF84-72AE0C84D543}">
      <dgm:prSet/>
      <dgm:spPr/>
      <dgm:t>
        <a:bodyPr/>
        <a:lstStyle/>
        <a:p>
          <a:endParaRPr lang="pl-PL"/>
        </a:p>
      </dgm:t>
    </dgm:pt>
    <dgm:pt modelId="{EDC471C4-26D6-4ABB-A2F2-0A4B2A2468B3}">
      <dgm:prSet phldrT="[Tekst]"/>
      <dgm:spPr/>
      <dgm:t>
        <a:bodyPr/>
        <a:lstStyle/>
        <a:p>
          <a:r>
            <a:rPr lang="pl-PL" dirty="0"/>
            <a:t>15-13 pkt</a:t>
          </a:r>
          <a:br>
            <a:rPr lang="pl-PL" dirty="0"/>
          </a:br>
          <a:r>
            <a:rPr lang="pl-PL" dirty="0"/>
            <a:t>bardzo dobry</a:t>
          </a:r>
        </a:p>
      </dgm:t>
    </dgm:pt>
    <dgm:pt modelId="{C21428C6-67F0-481A-9674-A8449B505BA5}" type="parTrans" cxnId="{207194A5-D682-46B9-AF52-CE4AD2A92CC6}">
      <dgm:prSet/>
      <dgm:spPr/>
      <dgm:t>
        <a:bodyPr/>
        <a:lstStyle/>
        <a:p>
          <a:endParaRPr lang="pl-PL"/>
        </a:p>
      </dgm:t>
    </dgm:pt>
    <dgm:pt modelId="{F86B6B0B-3A18-4A98-AA8E-AD60E92A46FC}" type="sibTrans" cxnId="{207194A5-D682-46B9-AF52-CE4AD2A92CC6}">
      <dgm:prSet/>
      <dgm:spPr/>
      <dgm:t>
        <a:bodyPr/>
        <a:lstStyle/>
        <a:p>
          <a:endParaRPr lang="pl-PL"/>
        </a:p>
      </dgm:t>
    </dgm:pt>
    <dgm:pt modelId="{2272E22D-0414-47B6-B861-2A354CA76915}">
      <dgm:prSet phldrT="[Tekst]"/>
      <dgm:spPr/>
      <dgm:t>
        <a:bodyPr/>
        <a:lstStyle/>
        <a:p>
          <a:r>
            <a:rPr lang="pl-PL" dirty="0"/>
            <a:t>12-10 pkt</a:t>
          </a:r>
          <a:br>
            <a:rPr lang="pl-PL" dirty="0"/>
          </a:br>
          <a:r>
            <a:rPr lang="pl-PL" dirty="0"/>
            <a:t>dobry</a:t>
          </a:r>
        </a:p>
      </dgm:t>
    </dgm:pt>
    <dgm:pt modelId="{60A2EE8C-4525-4E19-A7C2-B2194FAE7747}" type="parTrans" cxnId="{F76C4D90-E539-4A3A-98CC-75ED44D55C07}">
      <dgm:prSet/>
      <dgm:spPr/>
      <dgm:t>
        <a:bodyPr/>
        <a:lstStyle/>
        <a:p>
          <a:endParaRPr lang="pl-PL"/>
        </a:p>
      </dgm:t>
    </dgm:pt>
    <dgm:pt modelId="{3FFEB8F4-F76F-4A14-9E8D-6329C03DB0FD}" type="sibTrans" cxnId="{F76C4D90-E539-4A3A-98CC-75ED44D55C07}">
      <dgm:prSet/>
      <dgm:spPr/>
      <dgm:t>
        <a:bodyPr/>
        <a:lstStyle/>
        <a:p>
          <a:endParaRPr lang="pl-PL"/>
        </a:p>
      </dgm:t>
    </dgm:pt>
    <dgm:pt modelId="{10F0BCA8-E511-4366-A71A-BC7B3C73FA8B}">
      <dgm:prSet phldrT="[Tekst]"/>
      <dgm:spPr/>
      <dgm:t>
        <a:bodyPr/>
        <a:lstStyle/>
        <a:p>
          <a:r>
            <a:rPr lang="pl-PL" dirty="0"/>
            <a:t>9-7 pkt</a:t>
          </a:r>
          <a:br>
            <a:rPr lang="pl-PL" dirty="0"/>
          </a:br>
          <a:r>
            <a:rPr lang="pl-PL" dirty="0"/>
            <a:t>dostateczny</a:t>
          </a:r>
        </a:p>
      </dgm:t>
    </dgm:pt>
    <dgm:pt modelId="{0C0D6BF3-19E5-4D05-8512-B201896E9BFA}" type="parTrans" cxnId="{A61D65A6-2413-4969-9945-642AACA94B18}">
      <dgm:prSet/>
      <dgm:spPr/>
      <dgm:t>
        <a:bodyPr/>
        <a:lstStyle/>
        <a:p>
          <a:endParaRPr lang="pl-PL"/>
        </a:p>
      </dgm:t>
    </dgm:pt>
    <dgm:pt modelId="{280894DA-21F6-4438-A26C-8425B6B388FB}" type="sibTrans" cxnId="{A61D65A6-2413-4969-9945-642AACA94B18}">
      <dgm:prSet/>
      <dgm:spPr/>
      <dgm:t>
        <a:bodyPr/>
        <a:lstStyle/>
        <a:p>
          <a:endParaRPr lang="pl-PL"/>
        </a:p>
      </dgm:t>
    </dgm:pt>
    <dgm:pt modelId="{F893FA8B-B776-4162-A91B-B82610C26CE4}">
      <dgm:prSet phldrT="[Tekst]"/>
      <dgm:spPr/>
      <dgm:t>
        <a:bodyPr/>
        <a:lstStyle/>
        <a:p>
          <a:r>
            <a:rPr lang="pl-PL" dirty="0"/>
            <a:t>6-5</a:t>
          </a:r>
          <a:br>
            <a:rPr lang="pl-PL" dirty="0"/>
          </a:br>
          <a:r>
            <a:rPr lang="pl-PL" dirty="0"/>
            <a:t>dopuszczający</a:t>
          </a:r>
        </a:p>
      </dgm:t>
    </dgm:pt>
    <dgm:pt modelId="{34B0437A-3CC7-4168-B0D6-2D396C807ABC}" type="parTrans" cxnId="{F8BCBCD2-0DE5-4B08-B53E-80EBC99F500B}">
      <dgm:prSet/>
      <dgm:spPr/>
      <dgm:t>
        <a:bodyPr/>
        <a:lstStyle/>
        <a:p>
          <a:endParaRPr lang="pl-PL"/>
        </a:p>
      </dgm:t>
    </dgm:pt>
    <dgm:pt modelId="{70460CDA-86E6-43F1-92F3-635305F86151}" type="sibTrans" cxnId="{F8BCBCD2-0DE5-4B08-B53E-80EBC99F500B}">
      <dgm:prSet/>
      <dgm:spPr/>
      <dgm:t>
        <a:bodyPr/>
        <a:lstStyle/>
        <a:p>
          <a:endParaRPr lang="pl-PL"/>
        </a:p>
      </dgm:t>
    </dgm:pt>
    <dgm:pt modelId="{35C7B276-D57D-4FF4-8F0C-B99055EA1493}">
      <dgm:prSet phldrT="[Tekst]"/>
      <dgm:spPr/>
      <dgm:t>
        <a:bodyPr/>
        <a:lstStyle/>
        <a:p>
          <a:r>
            <a:rPr lang="pl-PL" dirty="0"/>
            <a:t>&lt;5</a:t>
          </a:r>
          <a:br>
            <a:rPr lang="pl-PL" dirty="0"/>
          </a:br>
          <a:r>
            <a:rPr lang="pl-PL" dirty="0"/>
            <a:t>niedostateczny</a:t>
          </a:r>
        </a:p>
      </dgm:t>
    </dgm:pt>
    <dgm:pt modelId="{CF2AC14E-E4E2-4BED-9076-281CA7F4EEC5}" type="parTrans" cxnId="{E97D67C7-F208-4766-A435-AACF245017E7}">
      <dgm:prSet/>
      <dgm:spPr/>
      <dgm:t>
        <a:bodyPr/>
        <a:lstStyle/>
        <a:p>
          <a:endParaRPr lang="pl-PL"/>
        </a:p>
      </dgm:t>
    </dgm:pt>
    <dgm:pt modelId="{DA374BE0-E313-4613-9F6C-6C2209C0AFB8}" type="sibTrans" cxnId="{E97D67C7-F208-4766-A435-AACF245017E7}">
      <dgm:prSet/>
      <dgm:spPr/>
      <dgm:t>
        <a:bodyPr/>
        <a:lstStyle/>
        <a:p>
          <a:endParaRPr lang="pl-PL"/>
        </a:p>
      </dgm:t>
    </dgm:pt>
    <dgm:pt modelId="{0E3924AC-0630-4018-870B-BD8969FA8204}" type="pres">
      <dgm:prSet presAssocID="{3E98D307-BFAA-4D97-9DC9-EE6AB3EA965A}" presName="linearFlow" presStyleCnt="0">
        <dgm:presLayoutVars>
          <dgm:dir/>
          <dgm:resizeHandles val="exact"/>
        </dgm:presLayoutVars>
      </dgm:prSet>
      <dgm:spPr/>
    </dgm:pt>
    <dgm:pt modelId="{1D9FF475-84D2-4B84-9EB3-6AC953C5CD1E}" type="pres">
      <dgm:prSet presAssocID="{D8063049-7493-41D4-B1CC-A03AC1B1AFDC}" presName="comp" presStyleCnt="0"/>
      <dgm:spPr/>
    </dgm:pt>
    <dgm:pt modelId="{5844EFC8-EF30-4F84-A0F6-85723FAD39A9}" type="pres">
      <dgm:prSet presAssocID="{D8063049-7493-41D4-B1CC-A03AC1B1AFDC}" presName="rect2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73E3B3A-B1E9-4004-91AF-2F1EEC558800}" type="pres">
      <dgm:prSet presAssocID="{D8063049-7493-41D4-B1CC-A03AC1B1AFDC}" presName="rect1" presStyleLbl="lnNode1" presStyleIdx="0" presStyleCnt="6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 l="-1000" r="-1000"/>
          </a:stretch>
        </a:blipFill>
      </dgm:spPr>
      <dgm:extLst>
        <a:ext uri="{E40237B7-FDA0-4F09-8148-C483321AD2D9}">
          <dgm14:cNvPr xmlns:dgm14="http://schemas.microsoft.com/office/drawing/2010/diagram" id="0" name="" descr="Znaczek 6 z wypełnieniem pełnym"/>
        </a:ext>
      </dgm:extLst>
    </dgm:pt>
    <dgm:pt modelId="{BA46C3A9-61EA-4C9F-BB44-031FDC3665AC}" type="pres">
      <dgm:prSet presAssocID="{FC0669D5-0C79-403E-9A37-22B82EF431F3}" presName="sibTrans" presStyleCnt="0"/>
      <dgm:spPr/>
    </dgm:pt>
    <dgm:pt modelId="{2E937672-B179-446D-938C-AC19D256164A}" type="pres">
      <dgm:prSet presAssocID="{EDC471C4-26D6-4ABB-A2F2-0A4B2A2468B3}" presName="comp" presStyleCnt="0"/>
      <dgm:spPr/>
    </dgm:pt>
    <dgm:pt modelId="{4A000B6E-F23A-454F-B3B8-BF1A0CD3E652}" type="pres">
      <dgm:prSet presAssocID="{EDC471C4-26D6-4ABB-A2F2-0A4B2A2468B3}" presName="rect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39C0C04-EBD1-4177-A7B7-56B34E037331}" type="pres">
      <dgm:prSet presAssocID="{EDC471C4-26D6-4ABB-A2F2-0A4B2A2468B3}" presName="rect1" presStyleLbl="ln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 l="-1000" r="-1000"/>
          </a:stretch>
        </a:blipFill>
      </dgm:spPr>
      <dgm:extLst>
        <a:ext uri="{E40237B7-FDA0-4F09-8148-C483321AD2D9}">
          <dgm14:cNvPr xmlns:dgm14="http://schemas.microsoft.com/office/drawing/2010/diagram" id="0" name="" descr="Znaczek 5 z wypełnieniem pełnym"/>
        </a:ext>
      </dgm:extLst>
    </dgm:pt>
    <dgm:pt modelId="{18626526-E4BC-4321-BA6B-0659CDCDFB86}" type="pres">
      <dgm:prSet presAssocID="{F86B6B0B-3A18-4A98-AA8E-AD60E92A46FC}" presName="sibTrans" presStyleCnt="0"/>
      <dgm:spPr/>
    </dgm:pt>
    <dgm:pt modelId="{85F36FB0-9844-4C85-908B-443642BAED7B}" type="pres">
      <dgm:prSet presAssocID="{2272E22D-0414-47B6-B861-2A354CA76915}" presName="comp" presStyleCnt="0"/>
      <dgm:spPr/>
    </dgm:pt>
    <dgm:pt modelId="{703FBCC7-AE02-4A0C-9356-56C54817BF4B}" type="pres">
      <dgm:prSet presAssocID="{2272E22D-0414-47B6-B861-2A354CA76915}" presName="rect2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896F32A-17CB-4A34-AF0D-D1DA7D291BA8}" type="pres">
      <dgm:prSet presAssocID="{2272E22D-0414-47B6-B861-2A354CA76915}" presName="rect1" presStyleLbl="lnNode1" presStyleIdx="2" presStyleCnt="6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 l="-1000" r="-1000"/>
          </a:stretch>
        </a:blipFill>
      </dgm:spPr>
      <dgm:extLst>
        <a:ext uri="{E40237B7-FDA0-4F09-8148-C483321AD2D9}">
          <dgm14:cNvPr xmlns:dgm14="http://schemas.microsoft.com/office/drawing/2010/diagram" id="0" name="" descr="Znaczek 4 z wypełnieniem pełnym"/>
        </a:ext>
      </dgm:extLst>
    </dgm:pt>
    <dgm:pt modelId="{A98158EB-D318-43B7-86D8-2F986201F97F}" type="pres">
      <dgm:prSet presAssocID="{3FFEB8F4-F76F-4A14-9E8D-6329C03DB0FD}" presName="sibTrans" presStyleCnt="0"/>
      <dgm:spPr/>
    </dgm:pt>
    <dgm:pt modelId="{5F9F0F9F-4770-46DF-A622-F9FF51F6A9C4}" type="pres">
      <dgm:prSet presAssocID="{10F0BCA8-E511-4366-A71A-BC7B3C73FA8B}" presName="comp" presStyleCnt="0"/>
      <dgm:spPr/>
    </dgm:pt>
    <dgm:pt modelId="{68D84AA6-0AF0-4A14-A960-F9B341D465D9}" type="pres">
      <dgm:prSet presAssocID="{10F0BCA8-E511-4366-A71A-BC7B3C73FA8B}" presName="rect2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8A977A2-44D9-455A-B6EE-C4CC3D426926}" type="pres">
      <dgm:prSet presAssocID="{10F0BCA8-E511-4366-A71A-BC7B3C73FA8B}" presName="rect1" presStyleLbl="lnNode1" presStyleIdx="3" presStyleCnt="6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 l="-1000" r="-1000"/>
          </a:stretch>
        </a:blipFill>
      </dgm:spPr>
      <dgm:extLst>
        <a:ext uri="{E40237B7-FDA0-4F09-8148-C483321AD2D9}">
          <dgm14:cNvPr xmlns:dgm14="http://schemas.microsoft.com/office/drawing/2010/diagram" id="0" name="" descr="Znaczek 3 z wypełnieniem pełnym"/>
        </a:ext>
      </dgm:extLst>
    </dgm:pt>
    <dgm:pt modelId="{767FD155-D948-435D-9A21-D573269919D8}" type="pres">
      <dgm:prSet presAssocID="{280894DA-21F6-4438-A26C-8425B6B388FB}" presName="sibTrans" presStyleCnt="0"/>
      <dgm:spPr/>
    </dgm:pt>
    <dgm:pt modelId="{10516E20-D517-47C2-9D0B-26DD060EAEB4}" type="pres">
      <dgm:prSet presAssocID="{F893FA8B-B776-4162-A91B-B82610C26CE4}" presName="comp" presStyleCnt="0"/>
      <dgm:spPr/>
    </dgm:pt>
    <dgm:pt modelId="{605876CD-F475-4687-8665-CCF970276753}" type="pres">
      <dgm:prSet presAssocID="{F893FA8B-B776-4162-A91B-B82610C26CE4}" presName="rect2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1AE8CFD-498E-48C7-9CEE-26FB6194E6B6}" type="pres">
      <dgm:prSet presAssocID="{F893FA8B-B776-4162-A91B-B82610C26CE4}" presName="rect1" presStyleLbl="lnNode1" presStyleIdx="4" presStyleCnt="6"/>
      <dgm:spPr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 l="-1000" r="-1000"/>
          </a:stretch>
        </a:blipFill>
      </dgm:spPr>
      <dgm:extLst>
        <a:ext uri="{E40237B7-FDA0-4F09-8148-C483321AD2D9}">
          <dgm14:cNvPr xmlns:dgm14="http://schemas.microsoft.com/office/drawing/2010/diagram" id="0" name="" descr="Znaczek z wypełnieniem pełnym"/>
        </a:ext>
      </dgm:extLst>
    </dgm:pt>
    <dgm:pt modelId="{1B2030DD-6A0B-45BE-BD56-C1F682F3A11B}" type="pres">
      <dgm:prSet presAssocID="{70460CDA-86E6-43F1-92F3-635305F86151}" presName="sibTrans" presStyleCnt="0"/>
      <dgm:spPr/>
    </dgm:pt>
    <dgm:pt modelId="{537FBB81-FEEE-4B0A-A94E-46862A72318D}" type="pres">
      <dgm:prSet presAssocID="{35C7B276-D57D-4FF4-8F0C-B99055EA1493}" presName="comp" presStyleCnt="0"/>
      <dgm:spPr/>
    </dgm:pt>
    <dgm:pt modelId="{BD77F445-0F45-4A74-9D86-02BEC4D9376A}" type="pres">
      <dgm:prSet presAssocID="{35C7B276-D57D-4FF4-8F0C-B99055EA1493}" presName="rect2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6BDAA20-6C83-4AC2-919D-0B0D865E0F69}" type="pres">
      <dgm:prSet presAssocID="{35C7B276-D57D-4FF4-8F0C-B99055EA1493}" presName="rect1" presStyleLbl="lnNode1" presStyleIdx="5" presStyleCnt="6"/>
      <dgm:spPr>
        <a:blipFill>
          <a:blip xmlns:r="http://schemas.openxmlformats.org/officeDocument/2006/relationships"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 l="-1000" r="-1000"/>
          </a:stretch>
        </a:blipFill>
      </dgm:spPr>
      <dgm:extLst>
        <a:ext uri="{E40237B7-FDA0-4F09-8148-C483321AD2D9}">
          <dgm14:cNvPr xmlns:dgm14="http://schemas.microsoft.com/office/drawing/2010/diagram" id="0" name="" descr="Znaczek 1 z wypełnieniem pełnym"/>
        </a:ext>
      </dgm:extLst>
    </dgm:pt>
  </dgm:ptLst>
  <dgm:cxnLst>
    <dgm:cxn modelId="{A61D65A6-2413-4969-9945-642AACA94B18}" srcId="{3E98D307-BFAA-4D97-9DC9-EE6AB3EA965A}" destId="{10F0BCA8-E511-4366-A71A-BC7B3C73FA8B}" srcOrd="3" destOrd="0" parTransId="{0C0D6BF3-19E5-4D05-8512-B201896E9BFA}" sibTransId="{280894DA-21F6-4438-A26C-8425B6B388FB}"/>
    <dgm:cxn modelId="{91CF20F2-9DFB-48A4-BC3D-06B96B0276F6}" type="presOf" srcId="{F893FA8B-B776-4162-A91B-B82610C26CE4}" destId="{605876CD-F475-4687-8665-CCF970276753}" srcOrd="0" destOrd="0" presId="urn:microsoft.com/office/officeart/2008/layout/AlternatingPictureBlocks"/>
    <dgm:cxn modelId="{CE007BEA-CF59-4AEA-AF84-72AE0C84D543}" srcId="{3E98D307-BFAA-4D97-9DC9-EE6AB3EA965A}" destId="{D8063049-7493-41D4-B1CC-A03AC1B1AFDC}" srcOrd="0" destOrd="0" parTransId="{E844E0A0-6934-4E22-8DB8-4AD9955F1EE3}" sibTransId="{FC0669D5-0C79-403E-9A37-22B82EF431F3}"/>
    <dgm:cxn modelId="{C6FF3E11-BB1B-4D1B-A067-5151A6A4AE02}" type="presOf" srcId="{EDC471C4-26D6-4ABB-A2F2-0A4B2A2468B3}" destId="{4A000B6E-F23A-454F-B3B8-BF1A0CD3E652}" srcOrd="0" destOrd="0" presId="urn:microsoft.com/office/officeart/2008/layout/AlternatingPictureBlocks"/>
    <dgm:cxn modelId="{7953676D-7550-473E-A10B-7DD8792C62E3}" type="presOf" srcId="{2272E22D-0414-47B6-B861-2A354CA76915}" destId="{703FBCC7-AE02-4A0C-9356-56C54817BF4B}" srcOrd="0" destOrd="0" presId="urn:microsoft.com/office/officeart/2008/layout/AlternatingPictureBlocks"/>
    <dgm:cxn modelId="{F8BCBCD2-0DE5-4B08-B53E-80EBC99F500B}" srcId="{3E98D307-BFAA-4D97-9DC9-EE6AB3EA965A}" destId="{F893FA8B-B776-4162-A91B-B82610C26CE4}" srcOrd="4" destOrd="0" parTransId="{34B0437A-3CC7-4168-B0D6-2D396C807ABC}" sibTransId="{70460CDA-86E6-43F1-92F3-635305F86151}"/>
    <dgm:cxn modelId="{F76C4D90-E539-4A3A-98CC-75ED44D55C07}" srcId="{3E98D307-BFAA-4D97-9DC9-EE6AB3EA965A}" destId="{2272E22D-0414-47B6-B861-2A354CA76915}" srcOrd="2" destOrd="0" parTransId="{60A2EE8C-4525-4E19-A7C2-B2194FAE7747}" sibTransId="{3FFEB8F4-F76F-4A14-9E8D-6329C03DB0FD}"/>
    <dgm:cxn modelId="{700B15BE-E9F5-47DD-BE89-33A1D47506FC}" type="presOf" srcId="{35C7B276-D57D-4FF4-8F0C-B99055EA1493}" destId="{BD77F445-0F45-4A74-9D86-02BEC4D9376A}" srcOrd="0" destOrd="0" presId="urn:microsoft.com/office/officeart/2008/layout/AlternatingPictureBlocks"/>
    <dgm:cxn modelId="{496F3A8C-1C0D-4B71-AFEF-5F151001267F}" type="presOf" srcId="{D8063049-7493-41D4-B1CC-A03AC1B1AFDC}" destId="{5844EFC8-EF30-4F84-A0F6-85723FAD39A9}" srcOrd="0" destOrd="0" presId="urn:microsoft.com/office/officeart/2008/layout/AlternatingPictureBlocks"/>
    <dgm:cxn modelId="{E97D67C7-F208-4766-A435-AACF245017E7}" srcId="{3E98D307-BFAA-4D97-9DC9-EE6AB3EA965A}" destId="{35C7B276-D57D-4FF4-8F0C-B99055EA1493}" srcOrd="5" destOrd="0" parTransId="{CF2AC14E-E4E2-4BED-9076-281CA7F4EEC5}" sibTransId="{DA374BE0-E313-4613-9F6C-6C2209C0AFB8}"/>
    <dgm:cxn modelId="{207194A5-D682-46B9-AF52-CE4AD2A92CC6}" srcId="{3E98D307-BFAA-4D97-9DC9-EE6AB3EA965A}" destId="{EDC471C4-26D6-4ABB-A2F2-0A4B2A2468B3}" srcOrd="1" destOrd="0" parTransId="{C21428C6-67F0-481A-9674-A8449B505BA5}" sibTransId="{F86B6B0B-3A18-4A98-AA8E-AD60E92A46FC}"/>
    <dgm:cxn modelId="{9B8681FA-D153-4B44-AFE9-2F2BBF274E74}" type="presOf" srcId="{3E98D307-BFAA-4D97-9DC9-EE6AB3EA965A}" destId="{0E3924AC-0630-4018-870B-BD8969FA8204}" srcOrd="0" destOrd="0" presId="urn:microsoft.com/office/officeart/2008/layout/AlternatingPictureBlocks"/>
    <dgm:cxn modelId="{03DE65DA-1914-4C7B-B7D5-68AEBEB0842D}" type="presOf" srcId="{10F0BCA8-E511-4366-A71A-BC7B3C73FA8B}" destId="{68D84AA6-0AF0-4A14-A960-F9B341D465D9}" srcOrd="0" destOrd="0" presId="urn:microsoft.com/office/officeart/2008/layout/AlternatingPictureBlocks"/>
    <dgm:cxn modelId="{45A8F3AD-618E-42BD-BD42-032CE9774869}" type="presParOf" srcId="{0E3924AC-0630-4018-870B-BD8969FA8204}" destId="{1D9FF475-84D2-4B84-9EB3-6AC953C5CD1E}" srcOrd="0" destOrd="0" presId="urn:microsoft.com/office/officeart/2008/layout/AlternatingPictureBlocks"/>
    <dgm:cxn modelId="{F40E0244-DF24-405F-AEC8-3E362DF36A31}" type="presParOf" srcId="{1D9FF475-84D2-4B84-9EB3-6AC953C5CD1E}" destId="{5844EFC8-EF30-4F84-A0F6-85723FAD39A9}" srcOrd="0" destOrd="0" presId="urn:microsoft.com/office/officeart/2008/layout/AlternatingPictureBlocks"/>
    <dgm:cxn modelId="{405940C6-C3A4-4DC7-B3CE-FC0C5E8C1B19}" type="presParOf" srcId="{1D9FF475-84D2-4B84-9EB3-6AC953C5CD1E}" destId="{773E3B3A-B1E9-4004-91AF-2F1EEC558800}" srcOrd="1" destOrd="0" presId="urn:microsoft.com/office/officeart/2008/layout/AlternatingPictureBlocks"/>
    <dgm:cxn modelId="{98F24586-B04F-497C-AF50-39ADE1E10F40}" type="presParOf" srcId="{0E3924AC-0630-4018-870B-BD8969FA8204}" destId="{BA46C3A9-61EA-4C9F-BB44-031FDC3665AC}" srcOrd="1" destOrd="0" presId="urn:microsoft.com/office/officeart/2008/layout/AlternatingPictureBlocks"/>
    <dgm:cxn modelId="{27BDDD1E-B8BB-4A9F-B130-F92B4E678EFB}" type="presParOf" srcId="{0E3924AC-0630-4018-870B-BD8969FA8204}" destId="{2E937672-B179-446D-938C-AC19D256164A}" srcOrd="2" destOrd="0" presId="urn:microsoft.com/office/officeart/2008/layout/AlternatingPictureBlocks"/>
    <dgm:cxn modelId="{49271E4C-09BE-4FF6-956C-E1A1CA9BE709}" type="presParOf" srcId="{2E937672-B179-446D-938C-AC19D256164A}" destId="{4A000B6E-F23A-454F-B3B8-BF1A0CD3E652}" srcOrd="0" destOrd="0" presId="urn:microsoft.com/office/officeart/2008/layout/AlternatingPictureBlocks"/>
    <dgm:cxn modelId="{D5F6B19D-0958-40C1-8763-92BFC8C73805}" type="presParOf" srcId="{2E937672-B179-446D-938C-AC19D256164A}" destId="{539C0C04-EBD1-4177-A7B7-56B34E037331}" srcOrd="1" destOrd="0" presId="urn:microsoft.com/office/officeart/2008/layout/AlternatingPictureBlocks"/>
    <dgm:cxn modelId="{1DBBC9C9-BD55-4842-9F1A-C2723A010291}" type="presParOf" srcId="{0E3924AC-0630-4018-870B-BD8969FA8204}" destId="{18626526-E4BC-4321-BA6B-0659CDCDFB86}" srcOrd="3" destOrd="0" presId="urn:microsoft.com/office/officeart/2008/layout/AlternatingPictureBlocks"/>
    <dgm:cxn modelId="{B06CE545-F1EE-4D7A-9D49-6B4BD6F01559}" type="presParOf" srcId="{0E3924AC-0630-4018-870B-BD8969FA8204}" destId="{85F36FB0-9844-4C85-908B-443642BAED7B}" srcOrd="4" destOrd="0" presId="urn:microsoft.com/office/officeart/2008/layout/AlternatingPictureBlocks"/>
    <dgm:cxn modelId="{4AC37976-E137-47FE-920B-CB301CB19546}" type="presParOf" srcId="{85F36FB0-9844-4C85-908B-443642BAED7B}" destId="{703FBCC7-AE02-4A0C-9356-56C54817BF4B}" srcOrd="0" destOrd="0" presId="urn:microsoft.com/office/officeart/2008/layout/AlternatingPictureBlocks"/>
    <dgm:cxn modelId="{7050A4CD-A916-44E9-B65E-D9AF627945BB}" type="presParOf" srcId="{85F36FB0-9844-4C85-908B-443642BAED7B}" destId="{8896F32A-17CB-4A34-AF0D-D1DA7D291BA8}" srcOrd="1" destOrd="0" presId="urn:microsoft.com/office/officeart/2008/layout/AlternatingPictureBlocks"/>
    <dgm:cxn modelId="{0A3AFF8C-788E-4676-B6EB-4EDF0D60B5CD}" type="presParOf" srcId="{0E3924AC-0630-4018-870B-BD8969FA8204}" destId="{A98158EB-D318-43B7-86D8-2F986201F97F}" srcOrd="5" destOrd="0" presId="urn:microsoft.com/office/officeart/2008/layout/AlternatingPictureBlocks"/>
    <dgm:cxn modelId="{3FBC6EF2-1E24-4570-9371-D21017DB05A2}" type="presParOf" srcId="{0E3924AC-0630-4018-870B-BD8969FA8204}" destId="{5F9F0F9F-4770-46DF-A622-F9FF51F6A9C4}" srcOrd="6" destOrd="0" presId="urn:microsoft.com/office/officeart/2008/layout/AlternatingPictureBlocks"/>
    <dgm:cxn modelId="{AF366315-130E-4A1C-8636-4D4D1468E111}" type="presParOf" srcId="{5F9F0F9F-4770-46DF-A622-F9FF51F6A9C4}" destId="{68D84AA6-0AF0-4A14-A960-F9B341D465D9}" srcOrd="0" destOrd="0" presId="urn:microsoft.com/office/officeart/2008/layout/AlternatingPictureBlocks"/>
    <dgm:cxn modelId="{43D3F220-A0B6-40F7-BB3E-9821C36AF032}" type="presParOf" srcId="{5F9F0F9F-4770-46DF-A622-F9FF51F6A9C4}" destId="{A8A977A2-44D9-455A-B6EE-C4CC3D426926}" srcOrd="1" destOrd="0" presId="urn:microsoft.com/office/officeart/2008/layout/AlternatingPictureBlocks"/>
    <dgm:cxn modelId="{E7D9138B-2299-434F-8417-4B2326DA3984}" type="presParOf" srcId="{0E3924AC-0630-4018-870B-BD8969FA8204}" destId="{767FD155-D948-435D-9A21-D573269919D8}" srcOrd="7" destOrd="0" presId="urn:microsoft.com/office/officeart/2008/layout/AlternatingPictureBlocks"/>
    <dgm:cxn modelId="{2F8AC1A9-41D0-4405-BF2E-F922BE2198E6}" type="presParOf" srcId="{0E3924AC-0630-4018-870B-BD8969FA8204}" destId="{10516E20-D517-47C2-9D0B-26DD060EAEB4}" srcOrd="8" destOrd="0" presId="urn:microsoft.com/office/officeart/2008/layout/AlternatingPictureBlocks"/>
    <dgm:cxn modelId="{9CDB6F8A-9D76-48D0-A611-19218D27BEFC}" type="presParOf" srcId="{10516E20-D517-47C2-9D0B-26DD060EAEB4}" destId="{605876CD-F475-4687-8665-CCF970276753}" srcOrd="0" destOrd="0" presId="urn:microsoft.com/office/officeart/2008/layout/AlternatingPictureBlocks"/>
    <dgm:cxn modelId="{258A74C9-8486-4461-B4AA-FEC4BEABC159}" type="presParOf" srcId="{10516E20-D517-47C2-9D0B-26DD060EAEB4}" destId="{A1AE8CFD-498E-48C7-9CEE-26FB6194E6B6}" srcOrd="1" destOrd="0" presId="urn:microsoft.com/office/officeart/2008/layout/AlternatingPictureBlocks"/>
    <dgm:cxn modelId="{9EDE3556-33D9-4EC0-8E37-7571E5EA4083}" type="presParOf" srcId="{0E3924AC-0630-4018-870B-BD8969FA8204}" destId="{1B2030DD-6A0B-45BE-BD56-C1F682F3A11B}" srcOrd="9" destOrd="0" presId="urn:microsoft.com/office/officeart/2008/layout/AlternatingPictureBlocks"/>
    <dgm:cxn modelId="{4402119B-7562-45B9-B14D-C9D936165228}" type="presParOf" srcId="{0E3924AC-0630-4018-870B-BD8969FA8204}" destId="{537FBB81-FEEE-4B0A-A94E-46862A72318D}" srcOrd="10" destOrd="0" presId="urn:microsoft.com/office/officeart/2008/layout/AlternatingPictureBlocks"/>
    <dgm:cxn modelId="{7DD8F6AE-6B1A-411A-9019-95B25EBFD289}" type="presParOf" srcId="{537FBB81-FEEE-4B0A-A94E-46862A72318D}" destId="{BD77F445-0F45-4A74-9D86-02BEC4D9376A}" srcOrd="0" destOrd="0" presId="urn:microsoft.com/office/officeart/2008/layout/AlternatingPictureBlocks"/>
    <dgm:cxn modelId="{03B4B434-24E7-4FEA-93AD-7D33BB36BEF0}" type="presParOf" srcId="{537FBB81-FEEE-4B0A-A94E-46862A72318D}" destId="{F6BDAA20-6C83-4AC2-919D-0B0D865E0F69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xmlns="" id="{9B0F7D69-D93C-4C38-A23D-76E000D691CD}"/>
              </a:ext>
            </a:extLst>
          </p:cNvPr>
          <p:cNvSpPr/>
          <p:nvPr/>
        </p:nvSpPr>
        <p:spPr>
          <a:xfrm>
            <a:off x="0" y="0"/>
            <a:ext cx="3496422" cy="6858000"/>
          </a:xfrm>
          <a:custGeom>
            <a:avLst/>
            <a:gdLst>
              <a:gd name="connsiteX0" fmla="*/ 0 w 3496422"/>
              <a:gd name="connsiteY0" fmla="*/ 0 h 6858000"/>
              <a:gd name="connsiteX1" fmla="*/ 1873399 w 3496422"/>
              <a:gd name="connsiteY1" fmla="*/ 0 h 6858000"/>
              <a:gd name="connsiteX2" fmla="*/ 1895523 w 3496422"/>
              <a:gd name="connsiteY2" fmla="*/ 14997 h 6858000"/>
              <a:gd name="connsiteX3" fmla="*/ 3496422 w 3496422"/>
              <a:gd name="connsiteY3" fmla="*/ 3621656 h 6858000"/>
              <a:gd name="connsiteX4" fmla="*/ 1622072 w 3496422"/>
              <a:gd name="connsiteY4" fmla="*/ 6374814 h 6858000"/>
              <a:gd name="connsiteX5" fmla="*/ 1105424 w 3496422"/>
              <a:gd name="connsiteY5" fmla="*/ 6780599 h 6858000"/>
              <a:gd name="connsiteX6" fmla="*/ 993668 w 3496422"/>
              <a:gd name="connsiteY6" fmla="*/ 6858000 h 6858000"/>
              <a:gd name="connsiteX7" fmla="*/ 0 w 349642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4295" y="1346268"/>
            <a:ext cx="7060135" cy="3285207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5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2312" y="4631475"/>
            <a:ext cx="7052117" cy="1150200"/>
          </a:xfrm>
        </p:spPr>
        <p:txBody>
          <a:bodyPr lIns="109728" tIns="109728" rIns="109728" bIns="91440"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xmlns="" id="{123E5C65-E22A-4865-9449-10140D62B6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54295" y="617415"/>
            <a:ext cx="7123723" cy="457200"/>
          </a:xfrm>
        </p:spPr>
        <p:txBody>
          <a:bodyPr/>
          <a:lstStyle>
            <a:lvl1pPr algn="l">
              <a:defRPr/>
            </a:lvl1pPr>
          </a:lstStyle>
          <a:p>
            <a:fld id="{12241623-A064-4BED-B073-BA4D61433402}" type="datetime1">
              <a:rPr lang="en-US" smtClean="0"/>
              <a:t>2/25/2021</a:t>
            </a:fld>
            <a:endParaRPr lang="en-US" dirty="0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xmlns="" id="{EF9C3DE0-E7F5-4B4D-B5AF-CDE724CE7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5" y="6170490"/>
            <a:ext cx="5588349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xmlns="" id="{48C1E146-840A-4217-B63E-62E5CF890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0" y="6170490"/>
            <a:ext cx="1198829" cy="457200"/>
          </a:xfrm>
        </p:spPr>
        <p:txBody>
          <a:bodyPr/>
          <a:lstStyle>
            <a:lvl1pPr algn="r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xmlns="" id="{8CD419D4-EA9D-42D9-BF62-B07F0B7B672B}"/>
              </a:ext>
            </a:extLst>
          </p:cNvPr>
          <p:cNvSpPr/>
          <p:nvPr/>
        </p:nvSpPr>
        <p:spPr>
          <a:xfrm>
            <a:off x="1375409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xmlns="" id="{1C6FEC9B-9608-4181-A9E5-A1B80E72021C}"/>
              </a:ext>
            </a:extLst>
          </p:cNvPr>
          <p:cNvSpPr/>
          <p:nvPr/>
        </p:nvSpPr>
        <p:spPr>
          <a:xfrm>
            <a:off x="1155402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xmlns="" id="{AB1564ED-F26F-451D-97D6-A6EC3E83FD55}"/>
              </a:ext>
            </a:extLst>
          </p:cNvPr>
          <p:cNvSpPr/>
          <p:nvPr/>
        </p:nvSpPr>
        <p:spPr>
          <a:xfrm>
            <a:off x="924161" y="0"/>
            <a:ext cx="226135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7000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6397E4A-EB6A-4FA6-AA4F-69EA0C70F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6ED0C-1DA7-41F0-94CF-6218B1FEDFF1}" type="datetime1">
              <a:rPr lang="en-US" smtClean="0"/>
              <a:t>2/25/2021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51A2F5D-7AC4-4F91-965A-7B6A45D6F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26E8B86-CDB8-482F-9D9F-1BFDA3638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813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EECF02AB-6034-4B88-BC5A-7C17CB0EF809}" type="datetime1">
              <a:rPr lang="en-US" smtClean="0"/>
              <a:t>2/25/2021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 title="Rule Line">
            <a:extLst>
              <a:ext uri="{FF2B5EF4-FFF2-40B4-BE49-F238E27FC236}">
                <a16:creationId xmlns:a16="http://schemas.microsoft.com/office/drawing/2014/main" xmlns="" id="{A1005B08-D2D4-455C-AA62-1200E43E7AF9}"/>
              </a:ext>
            </a:extLst>
          </p:cNvPr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4618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xmlns="" id="{6923EF53-7767-4C94-BEF6-D45292794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E5F3-28EE-488F-BD53-B744C06C3DEC}" type="datetime1">
              <a:rPr lang="en-US" smtClean="0"/>
              <a:t>2/25/2021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xmlns="" id="{ACF12700-F905-4CFA-970C-C81E05A64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xmlns="" id="{DA1B1EE2-BCA3-432B-A32D-B04C7F1DD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319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B84A89F5-6982-40AE-8108-88B93E85C8FF}"/>
              </a:ext>
            </a:extLst>
          </p:cNvPr>
          <p:cNvGrpSpPr/>
          <p:nvPr/>
        </p:nvGrpSpPr>
        <p:grpSpPr>
          <a:xfrm>
            <a:off x="3124577" y="0"/>
            <a:ext cx="4389519" cy="2916937"/>
            <a:chOff x="3124577" y="0"/>
            <a:chExt cx="4389519" cy="2916937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xmlns="" id="{B80BED93-E30B-4492-A268-84C33CA4F067}"/>
                </a:ext>
              </a:extLst>
            </p:cNvPr>
            <p:cNvSpPr/>
            <p:nvPr/>
          </p:nvSpPr>
          <p:spPr>
            <a:xfrm>
              <a:off x="3320637" y="0"/>
              <a:ext cx="4013331" cy="2742133"/>
            </a:xfrm>
            <a:custGeom>
              <a:avLst/>
              <a:gdLst>
                <a:gd name="connsiteX0" fmla="*/ 294151 w 4013331"/>
                <a:gd name="connsiteY0" fmla="*/ 0 h 2742133"/>
                <a:gd name="connsiteX1" fmla="*/ 3844057 w 4013331"/>
                <a:gd name="connsiteY1" fmla="*/ 0 h 2742133"/>
                <a:gd name="connsiteX2" fmla="*/ 3892490 w 4013331"/>
                <a:gd name="connsiteY2" fmla="*/ 131440 h 2742133"/>
                <a:gd name="connsiteX3" fmla="*/ 4013331 w 4013331"/>
                <a:gd name="connsiteY3" fmla="*/ 941251 h 2742133"/>
                <a:gd name="connsiteX4" fmla="*/ 3804827 w 4013331"/>
                <a:gd name="connsiteY4" fmla="*/ 1540292 h 2742133"/>
                <a:gd name="connsiteX5" fmla="*/ 3187498 w 4013331"/>
                <a:gd name="connsiteY5" fmla="*/ 2098087 h 2742133"/>
                <a:gd name="connsiteX6" fmla="*/ 3051769 w 4013331"/>
                <a:gd name="connsiteY6" fmla="*/ 2204787 h 2742133"/>
                <a:gd name="connsiteX7" fmla="*/ 1936476 w 4013331"/>
                <a:gd name="connsiteY7" fmla="*/ 2742133 h 2742133"/>
                <a:gd name="connsiteX8" fmla="*/ 467303 w 4013331"/>
                <a:gd name="connsiteY8" fmla="*/ 1868695 h 2742133"/>
                <a:gd name="connsiteX9" fmla="*/ 310732 w 4013331"/>
                <a:gd name="connsiteY9" fmla="*/ 1645244 h 2742133"/>
                <a:gd name="connsiteX10" fmla="*/ 0 w 4013331"/>
                <a:gd name="connsiteY10" fmla="*/ 941251 h 2742133"/>
                <a:gd name="connsiteX11" fmla="*/ 187749 w 4013331"/>
                <a:gd name="connsiteY11" fmla="*/ 183076 h 2742133"/>
                <a:gd name="connsiteX12" fmla="*/ 288888 w 4013331"/>
                <a:gd name="connsiteY12" fmla="*/ 7329 h 2742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13331" h="2742133">
                  <a:moveTo>
                    <a:pt x="294151" y="0"/>
                  </a:moveTo>
                  <a:lnTo>
                    <a:pt x="3844057" y="0"/>
                  </a:lnTo>
                  <a:lnTo>
                    <a:pt x="3892490" y="131440"/>
                  </a:lnTo>
                  <a:cubicBezTo>
                    <a:pt x="3971777" y="378867"/>
                    <a:pt x="4013331" y="652783"/>
                    <a:pt x="4013331" y="941251"/>
                  </a:cubicBezTo>
                  <a:cubicBezTo>
                    <a:pt x="4013331" y="1171430"/>
                    <a:pt x="3948997" y="1356167"/>
                    <a:pt x="3804827" y="1540292"/>
                  </a:cubicBezTo>
                  <a:cubicBezTo>
                    <a:pt x="3654026" y="1732895"/>
                    <a:pt x="3427436" y="1910292"/>
                    <a:pt x="3187498" y="2098087"/>
                  </a:cubicBezTo>
                  <a:cubicBezTo>
                    <a:pt x="3143231" y="2132693"/>
                    <a:pt x="3097499" y="2168522"/>
                    <a:pt x="3051769" y="2204787"/>
                  </a:cubicBezTo>
                  <a:cubicBezTo>
                    <a:pt x="2642425" y="2529345"/>
                    <a:pt x="2343664" y="2742133"/>
                    <a:pt x="1936476" y="2742133"/>
                  </a:cubicBezTo>
                  <a:cubicBezTo>
                    <a:pt x="1316045" y="2742133"/>
                    <a:pt x="876647" y="2480932"/>
                    <a:pt x="467303" y="1868695"/>
                  </a:cubicBezTo>
                  <a:cubicBezTo>
                    <a:pt x="413736" y="1788559"/>
                    <a:pt x="361372" y="1715679"/>
                    <a:pt x="310732" y="1645244"/>
                  </a:cubicBezTo>
                  <a:cubicBezTo>
                    <a:pt x="100850" y="1353195"/>
                    <a:pt x="0" y="1201315"/>
                    <a:pt x="0" y="941251"/>
                  </a:cubicBezTo>
                  <a:cubicBezTo>
                    <a:pt x="0" y="683021"/>
                    <a:pt x="63214" y="427935"/>
                    <a:pt x="187749" y="183076"/>
                  </a:cubicBezTo>
                  <a:cubicBezTo>
                    <a:pt x="218215" y="123194"/>
                    <a:pt x="251953" y="64578"/>
                    <a:pt x="288888" y="7329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xmlns="" id="{965F60C1-CD8B-4326-9B24-3D197CF382A6}"/>
                </a:ext>
              </a:extLst>
            </p:cNvPr>
            <p:cNvSpPr/>
            <p:nvPr/>
          </p:nvSpPr>
          <p:spPr>
            <a:xfrm>
              <a:off x="3566319" y="0"/>
              <a:ext cx="3401415" cy="2440484"/>
            </a:xfrm>
            <a:custGeom>
              <a:avLst/>
              <a:gdLst>
                <a:gd name="connsiteX0" fmla="*/ 332917 w 3401415"/>
                <a:gd name="connsiteY0" fmla="*/ 0 h 2440484"/>
                <a:gd name="connsiteX1" fmla="*/ 3207137 w 3401415"/>
                <a:gd name="connsiteY1" fmla="*/ 0 h 2440484"/>
                <a:gd name="connsiteX2" fmla="*/ 3242654 w 3401415"/>
                <a:gd name="connsiteY2" fmla="*/ 74937 h 2440484"/>
                <a:gd name="connsiteX3" fmla="*/ 3401415 w 3401415"/>
                <a:gd name="connsiteY3" fmla="*/ 914184 h 2440484"/>
                <a:gd name="connsiteX4" fmla="*/ 3224702 w 3401415"/>
                <a:gd name="connsiteY4" fmla="*/ 1421888 h 2440484"/>
                <a:gd name="connsiteX5" fmla="*/ 2701498 w 3401415"/>
                <a:gd name="connsiteY5" fmla="*/ 1894635 h 2440484"/>
                <a:gd name="connsiteX6" fmla="*/ 2586463 w 3401415"/>
                <a:gd name="connsiteY6" fmla="*/ 1985068 h 2440484"/>
                <a:gd name="connsiteX7" fmla="*/ 1641219 w 3401415"/>
                <a:gd name="connsiteY7" fmla="*/ 2440484 h 2440484"/>
                <a:gd name="connsiteX8" fmla="*/ 396053 w 3401415"/>
                <a:gd name="connsiteY8" fmla="*/ 1700219 h 2440484"/>
                <a:gd name="connsiteX9" fmla="*/ 263354 w 3401415"/>
                <a:gd name="connsiteY9" fmla="*/ 1510839 h 2440484"/>
                <a:gd name="connsiteX10" fmla="*/ 0 w 3401415"/>
                <a:gd name="connsiteY10" fmla="*/ 914184 h 2440484"/>
                <a:gd name="connsiteX11" fmla="*/ 159122 w 3401415"/>
                <a:gd name="connsiteY11" fmla="*/ 271610 h 2440484"/>
                <a:gd name="connsiteX12" fmla="*/ 244841 w 3401415"/>
                <a:gd name="connsiteY12" fmla="*/ 122658 h 2440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01415" h="2440484">
                  <a:moveTo>
                    <a:pt x="332917" y="0"/>
                  </a:moveTo>
                  <a:lnTo>
                    <a:pt x="3207137" y="0"/>
                  </a:lnTo>
                  <a:lnTo>
                    <a:pt x="3242654" y="74937"/>
                  </a:lnTo>
                  <a:cubicBezTo>
                    <a:pt x="3346386" y="322243"/>
                    <a:pt x="3401415" y="608579"/>
                    <a:pt x="3401415" y="914184"/>
                  </a:cubicBezTo>
                  <a:cubicBezTo>
                    <a:pt x="3401415" y="1109268"/>
                    <a:pt x="3346890" y="1265837"/>
                    <a:pt x="3224702" y="1421888"/>
                  </a:cubicBezTo>
                  <a:cubicBezTo>
                    <a:pt x="3096894" y="1585125"/>
                    <a:pt x="2904852" y="1735475"/>
                    <a:pt x="2701498" y="1894635"/>
                  </a:cubicBezTo>
                  <a:cubicBezTo>
                    <a:pt x="2663980" y="1923966"/>
                    <a:pt x="2625221" y="1954332"/>
                    <a:pt x="2586463" y="1985068"/>
                  </a:cubicBezTo>
                  <a:cubicBezTo>
                    <a:pt x="2239532" y="2260140"/>
                    <a:pt x="1986324" y="2440484"/>
                    <a:pt x="1641219" y="2440484"/>
                  </a:cubicBezTo>
                  <a:cubicBezTo>
                    <a:pt x="1115386" y="2440484"/>
                    <a:pt x="742984" y="2219109"/>
                    <a:pt x="396053" y="1700219"/>
                  </a:cubicBezTo>
                  <a:cubicBezTo>
                    <a:pt x="350653" y="1632303"/>
                    <a:pt x="306273" y="1570535"/>
                    <a:pt x="263354" y="1510839"/>
                  </a:cubicBezTo>
                  <a:cubicBezTo>
                    <a:pt x="85473" y="1263318"/>
                    <a:pt x="0" y="1134597"/>
                    <a:pt x="0" y="914184"/>
                  </a:cubicBezTo>
                  <a:cubicBezTo>
                    <a:pt x="0" y="695327"/>
                    <a:pt x="53576" y="479135"/>
                    <a:pt x="159122" y="271610"/>
                  </a:cubicBezTo>
                  <a:cubicBezTo>
                    <a:pt x="184943" y="220858"/>
                    <a:pt x="213538" y="171179"/>
                    <a:pt x="244841" y="122658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xmlns="" id="{69511D06-104E-440E-8049-4CDCE4B87E96}"/>
                </a:ext>
              </a:extLst>
            </p:cNvPr>
            <p:cNvSpPr/>
            <p:nvPr/>
          </p:nvSpPr>
          <p:spPr>
            <a:xfrm>
              <a:off x="3232490" y="0"/>
              <a:ext cx="4164597" cy="2817185"/>
            </a:xfrm>
            <a:custGeom>
              <a:avLst/>
              <a:gdLst>
                <a:gd name="connsiteX0" fmla="*/ 237339 w 4130517"/>
                <a:gd name="connsiteY0" fmla="*/ 0 h 2806419"/>
                <a:gd name="connsiteX1" fmla="*/ 3997489 w 4130517"/>
                <a:gd name="connsiteY1" fmla="*/ 0 h 2806419"/>
                <a:gd name="connsiteX2" fmla="*/ 4006148 w 4130517"/>
                <a:gd name="connsiteY2" fmla="*/ 24333 h 2806419"/>
                <a:gd name="connsiteX3" fmla="*/ 4130517 w 4130517"/>
                <a:gd name="connsiteY3" fmla="*/ 887307 h 2806419"/>
                <a:gd name="connsiteX4" fmla="*/ 3915925 w 4130517"/>
                <a:gd name="connsiteY4" fmla="*/ 1525677 h 2806419"/>
                <a:gd name="connsiteX5" fmla="*/ 3280571 w 4130517"/>
                <a:gd name="connsiteY5" fmla="*/ 2120090 h 2806419"/>
                <a:gd name="connsiteX6" fmla="*/ 3140878 w 4130517"/>
                <a:gd name="connsiteY6" fmla="*/ 2233796 h 2806419"/>
                <a:gd name="connsiteX7" fmla="*/ 1993019 w 4130517"/>
                <a:gd name="connsiteY7" fmla="*/ 2806419 h 2806419"/>
                <a:gd name="connsiteX8" fmla="*/ 480948 w 4130517"/>
                <a:gd name="connsiteY8" fmla="*/ 1875638 h 2806419"/>
                <a:gd name="connsiteX9" fmla="*/ 319805 w 4130517"/>
                <a:gd name="connsiteY9" fmla="*/ 1637519 h 2806419"/>
                <a:gd name="connsiteX10" fmla="*/ 0 w 4130517"/>
                <a:gd name="connsiteY10" fmla="*/ 887307 h 2806419"/>
                <a:gd name="connsiteX11" fmla="*/ 193231 w 4130517"/>
                <a:gd name="connsiteY11" fmla="*/ 79360 h 2806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30517" h="2806419">
                  <a:moveTo>
                    <a:pt x="237339" y="0"/>
                  </a:moveTo>
                  <a:lnTo>
                    <a:pt x="3997489" y="0"/>
                  </a:lnTo>
                  <a:lnTo>
                    <a:pt x="4006148" y="24333"/>
                  </a:lnTo>
                  <a:cubicBezTo>
                    <a:pt x="4087750" y="288004"/>
                    <a:pt x="4130517" y="579903"/>
                    <a:pt x="4130517" y="887307"/>
                  </a:cubicBezTo>
                  <a:cubicBezTo>
                    <a:pt x="4130517" y="1132599"/>
                    <a:pt x="4064304" y="1329464"/>
                    <a:pt x="3915925" y="1525677"/>
                  </a:cubicBezTo>
                  <a:cubicBezTo>
                    <a:pt x="3760721" y="1730924"/>
                    <a:pt x="3527514" y="1919967"/>
                    <a:pt x="3280571" y="2120090"/>
                  </a:cubicBezTo>
                  <a:cubicBezTo>
                    <a:pt x="3235011" y="2156968"/>
                    <a:pt x="3187944" y="2195151"/>
                    <a:pt x="3140878" y="2233796"/>
                  </a:cubicBezTo>
                  <a:cubicBezTo>
                    <a:pt x="2719582" y="2579662"/>
                    <a:pt x="2412097" y="2806419"/>
                    <a:pt x="1993019" y="2806419"/>
                  </a:cubicBezTo>
                  <a:cubicBezTo>
                    <a:pt x="1354472" y="2806419"/>
                    <a:pt x="902244" y="2528070"/>
                    <a:pt x="480948" y="1875638"/>
                  </a:cubicBezTo>
                  <a:cubicBezTo>
                    <a:pt x="425816" y="1790244"/>
                    <a:pt x="371924" y="1712578"/>
                    <a:pt x="319805" y="1637519"/>
                  </a:cubicBezTo>
                  <a:cubicBezTo>
                    <a:pt x="103795" y="1326296"/>
                    <a:pt x="0" y="1164446"/>
                    <a:pt x="0" y="887307"/>
                  </a:cubicBezTo>
                  <a:cubicBezTo>
                    <a:pt x="0" y="612125"/>
                    <a:pt x="65060" y="340293"/>
                    <a:pt x="193231" y="79360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xmlns="" id="{164F6B39-7B0A-4839-9F52-1FFA2044F248}"/>
                </a:ext>
              </a:extLst>
            </p:cNvPr>
            <p:cNvSpPr/>
            <p:nvPr/>
          </p:nvSpPr>
          <p:spPr>
            <a:xfrm>
              <a:off x="3124577" y="0"/>
              <a:ext cx="4389519" cy="2916937"/>
            </a:xfrm>
            <a:custGeom>
              <a:avLst/>
              <a:gdLst>
                <a:gd name="connsiteX0" fmla="*/ 208215 w 4389519"/>
                <a:gd name="connsiteY0" fmla="*/ 0 h 2916937"/>
                <a:gd name="connsiteX1" fmla="*/ 4284014 w 4389519"/>
                <a:gd name="connsiteY1" fmla="*/ 0 h 2916937"/>
                <a:gd name="connsiteX2" fmla="*/ 4335794 w 4389519"/>
                <a:gd name="connsiteY2" fmla="*/ 207911 h 2916937"/>
                <a:gd name="connsiteX3" fmla="*/ 4376420 w 4389519"/>
                <a:gd name="connsiteY3" fmla="*/ 1078865 h 2916937"/>
                <a:gd name="connsiteX4" fmla="*/ 4090147 w 4389519"/>
                <a:gd name="connsiteY4" fmla="*/ 1734728 h 2916937"/>
                <a:gd name="connsiteX5" fmla="*/ 3362552 w 4389519"/>
                <a:gd name="connsiteY5" fmla="*/ 2305097 h 2916937"/>
                <a:gd name="connsiteX6" fmla="*/ 3204152 w 4389519"/>
                <a:gd name="connsiteY6" fmla="*/ 2412521 h 2916937"/>
                <a:gd name="connsiteX7" fmla="*/ 1936072 w 4389519"/>
                <a:gd name="connsiteY7" fmla="*/ 2912360 h 2916937"/>
                <a:gd name="connsiteX8" fmla="*/ 421690 w 4389519"/>
                <a:gd name="connsiteY8" fmla="*/ 1787063 h 2916937"/>
                <a:gd name="connsiteX9" fmla="*/ 273167 w 4389519"/>
                <a:gd name="connsiteY9" fmla="*/ 1520080 h 2916937"/>
                <a:gd name="connsiteX10" fmla="*/ 4118 w 4389519"/>
                <a:gd name="connsiteY10" fmla="*/ 696338 h 2916937"/>
                <a:gd name="connsiteX11" fmla="*/ 175984 w 4389519"/>
                <a:gd name="connsiteY11" fmla="*/ 60381 h 2916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89519" h="2916937">
                  <a:moveTo>
                    <a:pt x="208215" y="0"/>
                  </a:moveTo>
                  <a:lnTo>
                    <a:pt x="4284014" y="0"/>
                  </a:lnTo>
                  <a:lnTo>
                    <a:pt x="4335794" y="207911"/>
                  </a:lnTo>
                  <a:cubicBezTo>
                    <a:pt x="4388748" y="479686"/>
                    <a:pt x="4403109" y="773803"/>
                    <a:pt x="4376420" y="1078865"/>
                  </a:cubicBezTo>
                  <a:cubicBezTo>
                    <a:pt x="4353703" y="1338514"/>
                    <a:pt x="4265383" y="1540772"/>
                    <a:pt x="4090147" y="1734728"/>
                  </a:cubicBezTo>
                  <a:cubicBezTo>
                    <a:pt x="3906850" y="1937616"/>
                    <a:pt x="3642485" y="2116128"/>
                    <a:pt x="3362552" y="2305097"/>
                  </a:cubicBezTo>
                  <a:cubicBezTo>
                    <a:pt x="3310910" y="2339914"/>
                    <a:pt x="3257553" y="2375972"/>
                    <a:pt x="3204152" y="2412521"/>
                  </a:cubicBezTo>
                  <a:cubicBezTo>
                    <a:pt x="2726165" y="2739616"/>
                    <a:pt x="2379682" y="2951171"/>
                    <a:pt x="1936072" y="2912360"/>
                  </a:cubicBezTo>
                  <a:cubicBezTo>
                    <a:pt x="1260148" y="2853224"/>
                    <a:pt x="807225" y="2516700"/>
                    <a:pt x="421690" y="1787063"/>
                  </a:cubicBezTo>
                  <a:cubicBezTo>
                    <a:pt x="371240" y="1691563"/>
                    <a:pt x="321385" y="1604361"/>
                    <a:pt x="273167" y="1520080"/>
                  </a:cubicBezTo>
                  <a:cubicBezTo>
                    <a:pt x="73334" y="1170636"/>
                    <a:pt x="-21548" y="989700"/>
                    <a:pt x="4118" y="696338"/>
                  </a:cubicBezTo>
                  <a:cubicBezTo>
                    <a:pt x="23232" y="477870"/>
                    <a:pt x="80908" y="264786"/>
                    <a:pt x="175984" y="60381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03099122-D80B-4389-A1CF-52C635217F4B}"/>
              </a:ext>
            </a:extLst>
          </p:cNvPr>
          <p:cNvGrpSpPr/>
          <p:nvPr/>
        </p:nvGrpSpPr>
        <p:grpSpPr>
          <a:xfrm>
            <a:off x="8122942" y="0"/>
            <a:ext cx="4069058" cy="3547008"/>
            <a:chOff x="8122942" y="0"/>
            <a:chExt cx="4069058" cy="3547008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xmlns="" id="{CA535D59-CDAA-4AA9-84AC-A6142E857FE2}"/>
                </a:ext>
              </a:extLst>
            </p:cNvPr>
            <p:cNvSpPr/>
            <p:nvPr/>
          </p:nvSpPr>
          <p:spPr>
            <a:xfrm>
              <a:off x="8122942" y="0"/>
              <a:ext cx="4069058" cy="3547008"/>
            </a:xfrm>
            <a:custGeom>
              <a:avLst/>
              <a:gdLst>
                <a:gd name="connsiteX0" fmla="*/ 305212 w 4069058"/>
                <a:gd name="connsiteY0" fmla="*/ 0 h 3547008"/>
                <a:gd name="connsiteX1" fmla="*/ 4069058 w 4069058"/>
                <a:gd name="connsiteY1" fmla="*/ 0 h 3547008"/>
                <a:gd name="connsiteX2" fmla="*/ 4069058 w 4069058"/>
                <a:gd name="connsiteY2" fmla="*/ 2865785 h 3547008"/>
                <a:gd name="connsiteX3" fmla="*/ 3996814 w 4069058"/>
                <a:gd name="connsiteY3" fmla="*/ 2947457 h 3547008"/>
                <a:gd name="connsiteX4" fmla="*/ 2732780 w 4069058"/>
                <a:gd name="connsiteY4" fmla="*/ 3541640 h 3547008"/>
                <a:gd name="connsiteX5" fmla="*/ 1317550 w 4069058"/>
                <a:gd name="connsiteY5" fmla="*/ 3015110 h 3547008"/>
                <a:gd name="connsiteX6" fmla="*/ 1140977 w 4069058"/>
                <a:gd name="connsiteY6" fmla="*/ 2901419 h 3547008"/>
                <a:gd name="connsiteX7" fmla="*/ 330269 w 4069058"/>
                <a:gd name="connsiteY7" fmla="*/ 2297252 h 3547008"/>
                <a:gd name="connsiteX8" fmla="*/ 13299 w 4069058"/>
                <a:gd name="connsiteY8" fmla="*/ 1599966 h 3547008"/>
                <a:gd name="connsiteX9" fmla="*/ 217457 w 4069058"/>
                <a:gd name="connsiteY9" fmla="*/ 178659 h 354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69058" h="3547008">
                  <a:moveTo>
                    <a:pt x="305212" y="0"/>
                  </a:moveTo>
                  <a:lnTo>
                    <a:pt x="4069058" y="0"/>
                  </a:lnTo>
                  <a:lnTo>
                    <a:pt x="4069058" y="2865785"/>
                  </a:lnTo>
                  <a:lnTo>
                    <a:pt x="3996814" y="2947457"/>
                  </a:lnTo>
                  <a:cubicBezTo>
                    <a:pt x="3654887" y="3311545"/>
                    <a:pt x="3252443" y="3496175"/>
                    <a:pt x="2732780" y="3541640"/>
                  </a:cubicBezTo>
                  <a:cubicBezTo>
                    <a:pt x="2236701" y="3585041"/>
                    <a:pt x="1850359" y="3361306"/>
                    <a:pt x="1317550" y="3015110"/>
                  </a:cubicBezTo>
                  <a:cubicBezTo>
                    <a:pt x="1258026" y="2976425"/>
                    <a:pt x="1198546" y="2938265"/>
                    <a:pt x="1140977" y="2901419"/>
                  </a:cubicBezTo>
                  <a:cubicBezTo>
                    <a:pt x="828927" y="2701433"/>
                    <a:pt x="534230" y="2512513"/>
                    <a:pt x="330269" y="2297252"/>
                  </a:cubicBezTo>
                  <a:cubicBezTo>
                    <a:pt x="135278" y="2091465"/>
                    <a:pt x="37487" y="1876435"/>
                    <a:pt x="13299" y="1599966"/>
                  </a:cubicBezTo>
                  <a:cubicBezTo>
                    <a:pt x="-32170" y="1080250"/>
                    <a:pt x="39709" y="589889"/>
                    <a:pt x="217457" y="178659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xmlns="" id="{CD6948CC-6D51-4092-887C-B0664DC102C7}"/>
                </a:ext>
              </a:extLst>
            </p:cNvPr>
            <p:cNvSpPr/>
            <p:nvPr/>
          </p:nvSpPr>
          <p:spPr>
            <a:xfrm flipH="1">
              <a:off x="8319994" y="0"/>
              <a:ext cx="3872006" cy="3321595"/>
            </a:xfrm>
            <a:custGeom>
              <a:avLst/>
              <a:gdLst>
                <a:gd name="connsiteX0" fmla="*/ 3466434 w 3872006"/>
                <a:gd name="connsiteY0" fmla="*/ 0 h 3321595"/>
                <a:gd name="connsiteX1" fmla="*/ 65800 w 3872006"/>
                <a:gd name="connsiteY1" fmla="*/ 0 h 3321595"/>
                <a:gd name="connsiteX2" fmla="*/ 0 w 3872006"/>
                <a:gd name="connsiteY2" fmla="*/ 59511 h 3321595"/>
                <a:gd name="connsiteX3" fmla="*/ 0 w 3872006"/>
                <a:gd name="connsiteY3" fmla="*/ 2518435 h 3321595"/>
                <a:gd name="connsiteX4" fmla="*/ 80122 w 3872006"/>
                <a:gd name="connsiteY4" fmla="*/ 2618704 h 3321595"/>
                <a:gd name="connsiteX5" fmla="*/ 1549501 w 3872006"/>
                <a:gd name="connsiteY5" fmla="*/ 3321595 h 3321595"/>
                <a:gd name="connsiteX6" fmla="*/ 2796711 w 3872006"/>
                <a:gd name="connsiteY6" fmla="*/ 2749441 h 3321595"/>
                <a:gd name="connsiteX7" fmla="*/ 2948494 w 3872006"/>
                <a:gd name="connsiteY7" fmla="*/ 2635829 h 3321595"/>
                <a:gd name="connsiteX8" fmla="*/ 3638840 w 3872006"/>
                <a:gd name="connsiteY8" fmla="*/ 2041901 h 3321595"/>
                <a:gd name="connsiteX9" fmla="*/ 3872006 w 3872006"/>
                <a:gd name="connsiteY9" fmla="*/ 1404055 h 3321595"/>
                <a:gd name="connsiteX10" fmla="*/ 3467973 w 3872006"/>
                <a:gd name="connsiteY10" fmla="*/ 1974 h 3321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72006" h="3321595">
                  <a:moveTo>
                    <a:pt x="3466434" y="0"/>
                  </a:moveTo>
                  <a:lnTo>
                    <a:pt x="65800" y="0"/>
                  </a:lnTo>
                  <a:lnTo>
                    <a:pt x="0" y="59511"/>
                  </a:lnTo>
                  <a:lnTo>
                    <a:pt x="0" y="2518435"/>
                  </a:lnTo>
                  <a:lnTo>
                    <a:pt x="80122" y="2618704"/>
                  </a:lnTo>
                  <a:cubicBezTo>
                    <a:pt x="490323" y="3108658"/>
                    <a:pt x="942414" y="3321595"/>
                    <a:pt x="1549501" y="3321595"/>
                  </a:cubicBezTo>
                  <a:cubicBezTo>
                    <a:pt x="2004852" y="3321595"/>
                    <a:pt x="2338950" y="3095023"/>
                    <a:pt x="2796711" y="2749441"/>
                  </a:cubicBezTo>
                  <a:cubicBezTo>
                    <a:pt x="2847850" y="2710827"/>
                    <a:pt x="2898991" y="2672676"/>
                    <a:pt x="2948494" y="2635829"/>
                  </a:cubicBezTo>
                  <a:cubicBezTo>
                    <a:pt x="3216812" y="2435869"/>
                    <a:pt x="3470203" y="2246981"/>
                    <a:pt x="3638840" y="2041901"/>
                  </a:cubicBezTo>
                  <a:cubicBezTo>
                    <a:pt x="3800062" y="1845849"/>
                    <a:pt x="3872006" y="1649145"/>
                    <a:pt x="3872006" y="1404055"/>
                  </a:cubicBezTo>
                  <a:cubicBezTo>
                    <a:pt x="3872006" y="866538"/>
                    <a:pt x="3729694" y="376466"/>
                    <a:pt x="3467973" y="1974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xmlns="" id="{F5F9FD94-99CC-42AD-8E66-CF99E8FD5A94}"/>
                </a:ext>
              </a:extLst>
            </p:cNvPr>
            <p:cNvSpPr/>
            <p:nvPr/>
          </p:nvSpPr>
          <p:spPr>
            <a:xfrm flipH="1">
              <a:off x="8729240" y="9274"/>
              <a:ext cx="3462454" cy="3010961"/>
            </a:xfrm>
            <a:custGeom>
              <a:avLst/>
              <a:gdLst>
                <a:gd name="connsiteX0" fmla="*/ 2953507 w 3462454"/>
                <a:gd name="connsiteY0" fmla="*/ 0 h 3010961"/>
                <a:gd name="connsiteX1" fmla="*/ 477652 w 3462454"/>
                <a:gd name="connsiteY1" fmla="*/ 0 h 3010961"/>
                <a:gd name="connsiteX2" fmla="*/ 327396 w 3462454"/>
                <a:gd name="connsiteY2" fmla="*/ 113681 h 3010961"/>
                <a:gd name="connsiteX3" fmla="*/ 46554 w 3462454"/>
                <a:gd name="connsiteY3" fmla="*/ 391785 h 3010961"/>
                <a:gd name="connsiteX4" fmla="*/ 0 w 3462454"/>
                <a:gd name="connsiteY4" fmla="*/ 453516 h 3010961"/>
                <a:gd name="connsiteX5" fmla="*/ 0 w 3462454"/>
                <a:gd name="connsiteY5" fmla="*/ 2083461 h 3010961"/>
                <a:gd name="connsiteX6" fmla="*/ 26382 w 3462454"/>
                <a:gd name="connsiteY6" fmla="*/ 2118637 h 3010961"/>
                <a:gd name="connsiteX7" fmla="*/ 101620 w 3462454"/>
                <a:gd name="connsiteY7" fmla="*/ 2222744 h 3010961"/>
                <a:gd name="connsiteX8" fmla="*/ 1494064 w 3462454"/>
                <a:gd name="connsiteY8" fmla="*/ 3010961 h 3010961"/>
                <a:gd name="connsiteX9" fmla="*/ 2551110 w 3462454"/>
                <a:gd name="connsiteY9" fmla="*/ 2526044 h 3010961"/>
                <a:gd name="connsiteX10" fmla="*/ 2679751 w 3462454"/>
                <a:gd name="connsiteY10" fmla="*/ 2429754 h 3010961"/>
                <a:gd name="connsiteX11" fmla="*/ 3264840 w 3462454"/>
                <a:gd name="connsiteY11" fmla="*/ 1926383 h 3010961"/>
                <a:gd name="connsiteX12" fmla="*/ 3462454 w 3462454"/>
                <a:gd name="connsiteY12" fmla="*/ 1385790 h 3010961"/>
                <a:gd name="connsiteX13" fmla="*/ 3018820 w 3462454"/>
                <a:gd name="connsiteY13" fmla="*/ 67626 h 3010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62454" h="3010961">
                  <a:moveTo>
                    <a:pt x="2953507" y="0"/>
                  </a:moveTo>
                  <a:lnTo>
                    <a:pt x="477652" y="0"/>
                  </a:lnTo>
                  <a:lnTo>
                    <a:pt x="327396" y="113681"/>
                  </a:lnTo>
                  <a:cubicBezTo>
                    <a:pt x="222344" y="200626"/>
                    <a:pt x="128536" y="293564"/>
                    <a:pt x="46554" y="391785"/>
                  </a:cubicBezTo>
                  <a:lnTo>
                    <a:pt x="0" y="453516"/>
                  </a:lnTo>
                  <a:lnTo>
                    <a:pt x="0" y="2083461"/>
                  </a:lnTo>
                  <a:lnTo>
                    <a:pt x="26382" y="2118637"/>
                  </a:lnTo>
                  <a:cubicBezTo>
                    <a:pt x="51135" y="2152065"/>
                    <a:pt x="76235" y="2186586"/>
                    <a:pt x="101620" y="2222744"/>
                  </a:cubicBezTo>
                  <a:cubicBezTo>
                    <a:pt x="489585" y="2775245"/>
                    <a:pt x="906035" y="3010961"/>
                    <a:pt x="1494064" y="3010961"/>
                  </a:cubicBezTo>
                  <a:cubicBezTo>
                    <a:pt x="1879987" y="3010961"/>
                    <a:pt x="2163144" y="2818935"/>
                    <a:pt x="2551110" y="2526044"/>
                  </a:cubicBezTo>
                  <a:cubicBezTo>
                    <a:pt x="2594452" y="2493317"/>
                    <a:pt x="2637795" y="2460984"/>
                    <a:pt x="2679751" y="2429754"/>
                  </a:cubicBezTo>
                  <a:cubicBezTo>
                    <a:pt x="2907158" y="2260282"/>
                    <a:pt x="3121914" y="2100194"/>
                    <a:pt x="3264840" y="1926383"/>
                  </a:cubicBezTo>
                  <a:cubicBezTo>
                    <a:pt x="3401480" y="1760224"/>
                    <a:pt x="3462454" y="1593511"/>
                    <a:pt x="3462454" y="1385790"/>
                  </a:cubicBezTo>
                  <a:cubicBezTo>
                    <a:pt x="3462454" y="865148"/>
                    <a:pt x="3304918" y="397028"/>
                    <a:pt x="3018820" y="67626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xmlns="" id="{F47D3E70-A759-410D-B5DB-855218E138C3}"/>
                </a:ext>
              </a:extLst>
            </p:cNvPr>
            <p:cNvSpPr/>
            <p:nvPr/>
          </p:nvSpPr>
          <p:spPr>
            <a:xfrm flipH="1">
              <a:off x="8243247" y="9274"/>
              <a:ext cx="3948447" cy="3411460"/>
            </a:xfrm>
            <a:custGeom>
              <a:avLst/>
              <a:gdLst>
                <a:gd name="connsiteX0" fmla="*/ 3564894 w 3904481"/>
                <a:gd name="connsiteY0" fmla="*/ 0 h 3411460"/>
                <a:gd name="connsiteX1" fmla="*/ 0 w 3904481"/>
                <a:gd name="connsiteY1" fmla="*/ 0 h 3411460"/>
                <a:gd name="connsiteX2" fmla="*/ 0 w 3904481"/>
                <a:gd name="connsiteY2" fmla="*/ 2659993 h 3411460"/>
                <a:gd name="connsiteX3" fmla="*/ 1876 w 3904481"/>
                <a:gd name="connsiteY3" fmla="*/ 2662425 h 3411460"/>
                <a:gd name="connsiteX4" fmla="*/ 1514161 w 3904481"/>
                <a:gd name="connsiteY4" fmla="*/ 3411460 h 3411460"/>
                <a:gd name="connsiteX5" fmla="*/ 2797788 w 3904481"/>
                <a:gd name="connsiteY5" fmla="*/ 2801744 h 3411460"/>
                <a:gd name="connsiteX6" fmla="*/ 2954004 w 3904481"/>
                <a:gd name="connsiteY6" fmla="*/ 2680673 h 3411460"/>
                <a:gd name="connsiteX7" fmla="*/ 3664508 w 3904481"/>
                <a:gd name="connsiteY7" fmla="*/ 2047754 h 3411460"/>
                <a:gd name="connsiteX8" fmla="*/ 3904481 w 3904481"/>
                <a:gd name="connsiteY8" fmla="*/ 1368033 h 3411460"/>
                <a:gd name="connsiteX9" fmla="*/ 3596499 w 3904481"/>
                <a:gd name="connsiteY9" fmla="*/ 52268 h 341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4481" h="3411460">
                  <a:moveTo>
                    <a:pt x="3564894" y="0"/>
                  </a:moveTo>
                  <a:lnTo>
                    <a:pt x="0" y="0"/>
                  </a:lnTo>
                  <a:lnTo>
                    <a:pt x="0" y="2659993"/>
                  </a:lnTo>
                  <a:lnTo>
                    <a:pt x="1876" y="2662425"/>
                  </a:lnTo>
                  <a:cubicBezTo>
                    <a:pt x="424055" y="3184544"/>
                    <a:pt x="889346" y="3411460"/>
                    <a:pt x="1514161" y="3411460"/>
                  </a:cubicBezTo>
                  <a:cubicBezTo>
                    <a:pt x="1982808" y="3411460"/>
                    <a:pt x="2326661" y="3170014"/>
                    <a:pt x="2797788" y="2801744"/>
                  </a:cubicBezTo>
                  <a:cubicBezTo>
                    <a:pt x="2850420" y="2760595"/>
                    <a:pt x="2903054" y="2719940"/>
                    <a:pt x="2954004" y="2680673"/>
                  </a:cubicBezTo>
                  <a:cubicBezTo>
                    <a:pt x="3230156" y="2467586"/>
                    <a:pt x="3490946" y="2266297"/>
                    <a:pt x="3664508" y="2047754"/>
                  </a:cubicBezTo>
                  <a:cubicBezTo>
                    <a:pt x="3830437" y="1838832"/>
                    <a:pt x="3904481" y="1629214"/>
                    <a:pt x="3904481" y="1368033"/>
                  </a:cubicBezTo>
                  <a:cubicBezTo>
                    <a:pt x="3904481" y="877057"/>
                    <a:pt x="3796872" y="423228"/>
                    <a:pt x="3596499" y="52268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90302A25-2D4F-4AD5-B0E9-C12184C3599E}"/>
              </a:ext>
            </a:extLst>
          </p:cNvPr>
          <p:cNvGrpSpPr/>
          <p:nvPr/>
        </p:nvGrpSpPr>
        <p:grpSpPr>
          <a:xfrm>
            <a:off x="-1" y="1355238"/>
            <a:ext cx="4381339" cy="5510713"/>
            <a:chOff x="0" y="1347287"/>
            <a:chExt cx="4259808" cy="5510713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xmlns="" id="{E227AF03-773A-4B1E-8FED-67198038E60D}"/>
                </a:ext>
              </a:extLst>
            </p:cNvPr>
            <p:cNvSpPr/>
            <p:nvPr/>
          </p:nvSpPr>
          <p:spPr>
            <a:xfrm>
              <a:off x="0" y="1676545"/>
              <a:ext cx="4174269" cy="5181455"/>
            </a:xfrm>
            <a:custGeom>
              <a:avLst/>
              <a:gdLst>
                <a:gd name="connsiteX0" fmla="*/ 1155130 w 4174269"/>
                <a:gd name="connsiteY0" fmla="*/ 990 h 5181455"/>
                <a:gd name="connsiteX1" fmla="*/ 2396955 w 4174269"/>
                <a:gd name="connsiteY1" fmla="*/ 367328 h 5181455"/>
                <a:gd name="connsiteX2" fmla="*/ 3827960 w 4174269"/>
                <a:gd name="connsiteY2" fmla="*/ 4749328 h 5181455"/>
                <a:gd name="connsiteX3" fmla="*/ 3561502 w 4174269"/>
                <a:gd name="connsiteY3" fmla="*/ 5090948 h 5181455"/>
                <a:gd name="connsiteX4" fmla="*/ 3452726 w 4174269"/>
                <a:gd name="connsiteY4" fmla="*/ 5181455 h 5181455"/>
                <a:gd name="connsiteX5" fmla="*/ 0 w 4174269"/>
                <a:gd name="connsiteY5" fmla="*/ 5181455 h 5181455"/>
                <a:gd name="connsiteX6" fmla="*/ 0 w 4174269"/>
                <a:gd name="connsiteY6" fmla="*/ 251605 h 5181455"/>
                <a:gd name="connsiteX7" fmla="*/ 157396 w 4174269"/>
                <a:gd name="connsiteY7" fmla="*/ 182600 h 5181455"/>
                <a:gd name="connsiteX8" fmla="*/ 1155130 w 4174269"/>
                <a:gd name="connsiteY8" fmla="*/ 990 h 518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74269" h="5181455">
                  <a:moveTo>
                    <a:pt x="1155130" y="990"/>
                  </a:moveTo>
                  <a:cubicBezTo>
                    <a:pt x="1564667" y="12730"/>
                    <a:pt x="1984593" y="129250"/>
                    <a:pt x="2396955" y="367328"/>
                  </a:cubicBezTo>
                  <a:cubicBezTo>
                    <a:pt x="3871760" y="1218807"/>
                    <a:pt x="4678347" y="3276416"/>
                    <a:pt x="3827960" y="4749328"/>
                  </a:cubicBezTo>
                  <a:cubicBezTo>
                    <a:pt x="3748235" y="4887417"/>
                    <a:pt x="3658928" y="4998272"/>
                    <a:pt x="3561502" y="5090948"/>
                  </a:cubicBezTo>
                  <a:lnTo>
                    <a:pt x="3452726" y="5181455"/>
                  </a:lnTo>
                  <a:lnTo>
                    <a:pt x="0" y="5181455"/>
                  </a:lnTo>
                  <a:lnTo>
                    <a:pt x="0" y="251605"/>
                  </a:lnTo>
                  <a:lnTo>
                    <a:pt x="157396" y="182600"/>
                  </a:lnTo>
                  <a:cubicBezTo>
                    <a:pt x="475610" y="54980"/>
                    <a:pt x="811718" y="-8854"/>
                    <a:pt x="1155130" y="990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xmlns="" id="{D6FE8FAD-8A4A-49E1-AFAF-A074482295A9}"/>
                </a:ext>
              </a:extLst>
            </p:cNvPr>
            <p:cNvSpPr/>
            <p:nvPr/>
          </p:nvSpPr>
          <p:spPr>
            <a:xfrm>
              <a:off x="0" y="1347287"/>
              <a:ext cx="4259808" cy="5510713"/>
            </a:xfrm>
            <a:custGeom>
              <a:avLst/>
              <a:gdLst>
                <a:gd name="connsiteX0" fmla="*/ 948905 w 4259808"/>
                <a:gd name="connsiteY0" fmla="*/ 1556 h 5510713"/>
                <a:gd name="connsiteX1" fmla="*/ 2304106 w 4259808"/>
                <a:gd name="connsiteY1" fmla="*/ 405867 h 5510713"/>
                <a:gd name="connsiteX2" fmla="*/ 3890982 w 4259808"/>
                <a:gd name="connsiteY2" fmla="*/ 5156588 h 5510713"/>
                <a:gd name="connsiteX3" fmla="*/ 3680329 w 4259808"/>
                <a:gd name="connsiteY3" fmla="*/ 5445948 h 5510713"/>
                <a:gd name="connsiteX4" fmla="*/ 3616504 w 4259808"/>
                <a:gd name="connsiteY4" fmla="*/ 5510713 h 5510713"/>
                <a:gd name="connsiteX5" fmla="*/ 0 w 4259808"/>
                <a:gd name="connsiteY5" fmla="*/ 5510713 h 5510713"/>
                <a:gd name="connsiteX6" fmla="*/ 0 w 4259808"/>
                <a:gd name="connsiteY6" fmla="*/ 144797 h 5510713"/>
                <a:gd name="connsiteX7" fmla="*/ 164164 w 4259808"/>
                <a:gd name="connsiteY7" fmla="*/ 92266 h 5510713"/>
                <a:gd name="connsiteX8" fmla="*/ 948905 w 4259808"/>
                <a:gd name="connsiteY8" fmla="*/ 1556 h 551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59808" h="5510713">
                  <a:moveTo>
                    <a:pt x="948905" y="1556"/>
                  </a:moveTo>
                  <a:cubicBezTo>
                    <a:pt x="1395136" y="16867"/>
                    <a:pt x="1853354" y="145625"/>
                    <a:pt x="2304106" y="405867"/>
                  </a:cubicBezTo>
                  <a:cubicBezTo>
                    <a:pt x="3916211" y="1336616"/>
                    <a:pt x="4808028" y="3568218"/>
                    <a:pt x="3890982" y="5156588"/>
                  </a:cubicBezTo>
                  <a:cubicBezTo>
                    <a:pt x="3826502" y="5268272"/>
                    <a:pt x="3756052" y="5363347"/>
                    <a:pt x="3680329" y="5445948"/>
                  </a:cubicBezTo>
                  <a:lnTo>
                    <a:pt x="3616504" y="5510713"/>
                  </a:lnTo>
                  <a:lnTo>
                    <a:pt x="0" y="5510713"/>
                  </a:lnTo>
                  <a:lnTo>
                    <a:pt x="0" y="144797"/>
                  </a:lnTo>
                  <a:lnTo>
                    <a:pt x="164164" y="92266"/>
                  </a:lnTo>
                  <a:cubicBezTo>
                    <a:pt x="418657" y="23914"/>
                    <a:pt x="681631" y="-7614"/>
                    <a:pt x="948905" y="1556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xmlns="" id="{0A7C4DFB-FDFD-4F28-8B00-287EB75C79EB}"/>
                </a:ext>
              </a:extLst>
            </p:cNvPr>
            <p:cNvSpPr/>
            <p:nvPr/>
          </p:nvSpPr>
          <p:spPr>
            <a:xfrm>
              <a:off x="0" y="1592806"/>
              <a:ext cx="4029221" cy="5265194"/>
            </a:xfrm>
            <a:custGeom>
              <a:avLst/>
              <a:gdLst>
                <a:gd name="connsiteX0" fmla="*/ 812878 w 4029221"/>
                <a:gd name="connsiteY0" fmla="*/ 840 h 5265194"/>
                <a:gd name="connsiteX1" fmla="*/ 960980 w 4029221"/>
                <a:gd name="connsiteY1" fmla="*/ 1442 h 5265194"/>
                <a:gd name="connsiteX2" fmla="*/ 2216856 w 4029221"/>
                <a:gd name="connsiteY2" fmla="*/ 376120 h 5265194"/>
                <a:gd name="connsiteX3" fmla="*/ 3687427 w 4029221"/>
                <a:gd name="connsiteY3" fmla="*/ 4778650 h 5265194"/>
                <a:gd name="connsiteX4" fmla="*/ 3267677 w 4029221"/>
                <a:gd name="connsiteY4" fmla="*/ 5245601 h 5265194"/>
                <a:gd name="connsiteX5" fmla="*/ 3237167 w 4029221"/>
                <a:gd name="connsiteY5" fmla="*/ 5265194 h 5265194"/>
                <a:gd name="connsiteX6" fmla="*/ 0 w 4029221"/>
                <a:gd name="connsiteY6" fmla="*/ 5265194 h 5265194"/>
                <a:gd name="connsiteX7" fmla="*/ 0 w 4029221"/>
                <a:gd name="connsiteY7" fmla="*/ 162790 h 5265194"/>
                <a:gd name="connsiteX8" fmla="*/ 58408 w 4029221"/>
                <a:gd name="connsiteY8" fmla="*/ 139352 h 5265194"/>
                <a:gd name="connsiteX9" fmla="*/ 812878 w 4029221"/>
                <a:gd name="connsiteY9" fmla="*/ 840 h 5265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29221" h="5265194">
                  <a:moveTo>
                    <a:pt x="812878" y="840"/>
                  </a:moveTo>
                  <a:cubicBezTo>
                    <a:pt x="862065" y="-449"/>
                    <a:pt x="911443" y="-258"/>
                    <a:pt x="960980" y="1442"/>
                  </a:cubicBezTo>
                  <a:cubicBezTo>
                    <a:pt x="1374507" y="15631"/>
                    <a:pt x="1799140" y="134952"/>
                    <a:pt x="2216856" y="376120"/>
                  </a:cubicBezTo>
                  <a:cubicBezTo>
                    <a:pt x="3710806" y="1238652"/>
                    <a:pt x="4537261" y="3306696"/>
                    <a:pt x="3687427" y="4778650"/>
                  </a:cubicBezTo>
                  <a:cubicBezTo>
                    <a:pt x="3567917" y="4985647"/>
                    <a:pt x="3426282" y="5131074"/>
                    <a:pt x="3267677" y="5245601"/>
                  </a:cubicBezTo>
                  <a:lnTo>
                    <a:pt x="3237167" y="5265194"/>
                  </a:lnTo>
                  <a:lnTo>
                    <a:pt x="0" y="5265194"/>
                  </a:lnTo>
                  <a:lnTo>
                    <a:pt x="0" y="162790"/>
                  </a:lnTo>
                  <a:lnTo>
                    <a:pt x="58408" y="139352"/>
                  </a:lnTo>
                  <a:cubicBezTo>
                    <a:pt x="301661" y="55163"/>
                    <a:pt x="554646" y="7607"/>
                    <a:pt x="812878" y="840"/>
                  </a:cubicBezTo>
                  <a:close/>
                </a:path>
              </a:pathLst>
            </a:custGeom>
            <a:noFill/>
            <a:ln w="190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xmlns="" id="{B6E867DF-0B62-429A-A554-CBE585048439}"/>
                </a:ext>
              </a:extLst>
            </p:cNvPr>
            <p:cNvSpPr/>
            <p:nvPr/>
          </p:nvSpPr>
          <p:spPr>
            <a:xfrm>
              <a:off x="0" y="2147333"/>
              <a:ext cx="3702048" cy="4710667"/>
            </a:xfrm>
            <a:custGeom>
              <a:avLst/>
              <a:gdLst>
                <a:gd name="connsiteX0" fmla="*/ 1057511 w 3702048"/>
                <a:gd name="connsiteY0" fmla="*/ 1243 h 4710667"/>
                <a:gd name="connsiteX1" fmla="*/ 2139959 w 3702048"/>
                <a:gd name="connsiteY1" fmla="*/ 324180 h 4710667"/>
                <a:gd name="connsiteX2" fmla="*/ 3407455 w 3702048"/>
                <a:gd name="connsiteY2" fmla="*/ 4118750 h 4710667"/>
                <a:gd name="connsiteX3" fmla="*/ 2754080 w 3702048"/>
                <a:gd name="connsiteY3" fmla="*/ 4690965 h 4710667"/>
                <a:gd name="connsiteX4" fmla="*/ 2711405 w 3702048"/>
                <a:gd name="connsiteY4" fmla="*/ 4710667 h 4710667"/>
                <a:gd name="connsiteX5" fmla="*/ 0 w 3702048"/>
                <a:gd name="connsiteY5" fmla="*/ 4710667 h 4710667"/>
                <a:gd name="connsiteX6" fmla="*/ 0 w 3702048"/>
                <a:gd name="connsiteY6" fmla="*/ 239601 h 4710667"/>
                <a:gd name="connsiteX7" fmla="*/ 72857 w 3702048"/>
                <a:gd name="connsiteY7" fmla="*/ 203063 h 4710667"/>
                <a:gd name="connsiteX8" fmla="*/ 1057511 w 3702048"/>
                <a:gd name="connsiteY8" fmla="*/ 1243 h 4710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02048" h="4710667">
                  <a:moveTo>
                    <a:pt x="1057511" y="1243"/>
                  </a:moveTo>
                  <a:cubicBezTo>
                    <a:pt x="1413932" y="13473"/>
                    <a:pt x="1779927" y="116316"/>
                    <a:pt x="2139959" y="324180"/>
                  </a:cubicBezTo>
                  <a:cubicBezTo>
                    <a:pt x="3427605" y="1067603"/>
                    <a:pt x="4139931" y="2850064"/>
                    <a:pt x="3407455" y="4118750"/>
                  </a:cubicBezTo>
                  <a:cubicBezTo>
                    <a:pt x="3235777" y="4416105"/>
                    <a:pt x="3011128" y="4566048"/>
                    <a:pt x="2754080" y="4690965"/>
                  </a:cubicBezTo>
                  <a:lnTo>
                    <a:pt x="2711405" y="4710667"/>
                  </a:lnTo>
                  <a:lnTo>
                    <a:pt x="0" y="4710667"/>
                  </a:lnTo>
                  <a:lnTo>
                    <a:pt x="0" y="239601"/>
                  </a:lnTo>
                  <a:lnTo>
                    <a:pt x="72857" y="203063"/>
                  </a:lnTo>
                  <a:cubicBezTo>
                    <a:pt x="383165" y="61024"/>
                    <a:pt x="715942" y="-10476"/>
                    <a:pt x="1057511" y="1243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4296" y="3420734"/>
            <a:ext cx="6665976" cy="2129674"/>
          </a:xfrm>
        </p:spPr>
        <p:txBody>
          <a:bodyPr anchor="b">
            <a:noAutofit/>
          </a:bodyPr>
          <a:lstStyle>
            <a:lvl1pPr algn="l">
              <a:lnSpc>
                <a:spcPct val="110000"/>
              </a:lnSpc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xmlns="" id="{E197B67B-BA44-4D2A-B31D-35A89323C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6" y="6170490"/>
            <a:ext cx="5713314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xmlns="" id="{1D718595-24D3-4517-A62E-C1F49340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4295" y="5550408"/>
            <a:ext cx="6665975" cy="512064"/>
          </a:xfrm>
        </p:spPr>
        <p:txBody>
          <a:bodyPr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xmlns="" id="{3C6217BB-A228-414D-92D9-E1D1EFEB8B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0080" y="6170491"/>
            <a:ext cx="2840083" cy="457200"/>
          </a:xfrm>
        </p:spPr>
        <p:txBody>
          <a:bodyPr/>
          <a:lstStyle>
            <a:lvl1pPr algn="l">
              <a:defRPr/>
            </a:lvl1pPr>
          </a:lstStyle>
          <a:p>
            <a:fld id="{E72EB70D-CD01-44DA-83B3-8FEB3383D307}" type="datetime1">
              <a:rPr lang="en-US" smtClean="0"/>
              <a:t>2/25/2021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268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2024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3029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xmlns="" id="{7C1D6427-F07F-4D50-B151-455100AF7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8CFD-9357-46BE-A189-D637A67C8730}" type="datetime1">
              <a:rPr lang="en-US" smtClean="0"/>
              <a:t>2/25/2021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xmlns="" id="{479EFBB2-C5E0-4D57-AB1D-3AA907ECF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7AE6B7E1-F60B-4D08-9052-423D6FBFA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954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1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2024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30290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30290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xmlns="" id="{3771BF97-4D2A-43A4-8CDC-2250017EB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742EE-B331-4632-BD10-A82FED6B6FC0}" type="datetime1">
              <a:rPr lang="en-US" smtClean="0"/>
              <a:t>2/25/2021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xmlns="" id="{6020661A-DA07-4679-9226-945B5DD24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xmlns="" id="{EEFCE38B-E087-4988-BC3A-FE3B55E70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xmlns="" id="{D3BC439C-E995-4E1F-8DE9-75C32785E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06548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xmlns="" id="{CF30096C-3491-4EF2-ABB2-D57F3F4B5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A835-D13F-49F4-8F11-5D576AC65FAD}" type="datetime1">
              <a:rPr lang="en-US" smtClean="0"/>
              <a:t>2/25/2021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79DA3A85-7147-4F32-944A-B079AF514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EEDDF50D-95C0-4DA2-BBC6-41774FAC1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308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09BEFCA-6D6F-4F26-823F-C86CA694B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1799-ACB5-4CB2-86A2-5C574F1C8706}" type="datetime1">
              <a:rPr lang="en-US" smtClean="0"/>
              <a:t>2/25/2021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C2EE2C9-E87D-4495-9EDA-6BC0EDC27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E5557A9-903F-4B36-8B06-D9EADF230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97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640080"/>
            <a:ext cx="3227715" cy="2551751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160" y="640080"/>
            <a:ext cx="6949440" cy="545591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xmlns="" id="{BB904BE8-2080-4FFA-9239-A8929E28FA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ED5DD0D6-7A82-473E-879B-C6ECD6CCCFEC}" type="datetime1">
              <a:rPr lang="en-US" smtClean="0"/>
              <a:t>2/25/2021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xmlns="" id="{ED5580C6-5CD7-4CDD-977D-0533C84F2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94944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518D0320-9B66-443F-8E28-8BCF07E08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423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xmlns="" id="{41C2A9DB-B176-4069-8734-5B4ED352BA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D4605E03-BC17-41A7-854C-DFAB672737DC}" type="datetime1">
              <a:rPr lang="en-US" smtClean="0"/>
              <a:t>2/25/2021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xmlns="" id="{430F9A2F-C2C4-4E1C-B4B3-07ED84F28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464410" cy="45720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xmlns="" id="{F9BFA0A0-2117-4A10-9DAA-080C21559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680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20240" y="442220"/>
            <a:ext cx="8770571" cy="1345269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0" y="2312276"/>
            <a:ext cx="8770571" cy="3651504"/>
          </a:xfrm>
          <a:prstGeom prst="rect">
            <a:avLst/>
          </a:prstGeom>
        </p:spPr>
        <p:txBody>
          <a:bodyPr vert="horz" lIns="109728" tIns="109728" rIns="109728" bIns="9144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0727" y="6170491"/>
            <a:ext cx="284008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r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C4408324-A84C-4A45-93B6-78D079CCE772}" type="datetime1">
              <a:rPr lang="en-US" smtClean="0"/>
              <a:t>2/25/2021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0240" y="6170490"/>
            <a:ext cx="5667375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3744" y="6170490"/>
            <a:ext cx="1188720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cxnSp>
        <p:nvCxnSpPr>
          <p:cNvPr id="9" name="Straight Connector 8" title="Rule Line">
            <a:extLst>
              <a:ext uri="{FF2B5EF4-FFF2-40B4-BE49-F238E27FC236}">
                <a16:creationId xmlns:a16="http://schemas.microsoft.com/office/drawing/2014/main" xmlns="" id="{430127AE-B29E-4FDF-99D2-A2F1E7003F74}"/>
              </a:ext>
            </a:extLst>
          </p:cNvPr>
          <p:cNvCxnSpPr/>
          <p:nvPr/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7759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14" r:id="rId5"/>
    <p:sldLayoutId id="2147483719" r:id="rId6"/>
    <p:sldLayoutId id="2147483715" r:id="rId7"/>
    <p:sldLayoutId id="2147483716" r:id="rId8"/>
    <p:sldLayoutId id="2147483717" r:id="rId9"/>
    <p:sldLayoutId id="2147483718" r:id="rId10"/>
    <p:sldLayoutId id="2147483720" r:id="rId11"/>
  </p:sldLayoutIdLst>
  <p:hf sldNum="0" hdr="0" ftr="0" dt="0"/>
  <p:txStyles>
    <p:titleStyle>
      <a:lvl1pPr algn="l" defTabSz="914400" rtl="0" eaLnBrk="1" latinLnBrk="0" hangingPunct="1">
        <a:lnSpc>
          <a:spcPct val="130000"/>
        </a:lnSpc>
        <a:spcBef>
          <a:spcPct val="0"/>
        </a:spcBef>
        <a:buNone/>
        <a:defRPr sz="32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7qr8MIOWnqE&amp;ab_channel=AkademiaFlorystyki" TargetMode="External"/><Relationship Id="rId3" Type="http://schemas.openxmlformats.org/officeDocument/2006/relationships/hyperlink" Target="https://www.forumkwiatowe.pl/cztery-cechy-ktore-musi-miec-florysta-by-odniesc-sukces-prowadzac-kwiaciarnie/" TargetMode="External"/><Relationship Id="rId7" Type="http://schemas.openxmlformats.org/officeDocument/2006/relationships/hyperlink" Target="https://florystyka.urk.edu.pl/" TargetMode="External"/><Relationship Id="rId2" Type="http://schemas.openxmlformats.org/officeDocument/2006/relationships/hyperlink" Target="https://www.akademiaflorystyki.pl/florystyka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cef.pl/" TargetMode="External"/><Relationship Id="rId5" Type="http://schemas.openxmlformats.org/officeDocument/2006/relationships/hyperlink" Target="https://www.creativehobby.pl/pol_m_florystyka-190.html?utm_source=iai_ads&amp;utm_medium=google_search_ads&amp;gclid=Cj0KCQiAj9iBBhCJARIsAE9qRtAeyyWBzd5wFrbN_zFHt6bcsW2NVCQuJekDwJ0tbaopvLen9EX5t1AaAvi5EALw_wcB" TargetMode="External"/><Relationship Id="rId4" Type="http://schemas.openxmlformats.org/officeDocument/2006/relationships/hyperlink" Target="https://www.forumkwiatowe.pl/kwiaciarnia-czy-pracownia-florystyczna/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5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xmlns="" id="{AC8EEB0F-BA72-49AC-956F-331B60FDE7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3074" name="Picture 2" descr="Po czym poznać dobrego florystę? | Jaworznicki Portal Społecznościowy -  jaw.pl | Jaworzno">
            <a:extLst>
              <a:ext uri="{FF2B5EF4-FFF2-40B4-BE49-F238E27FC236}">
                <a16:creationId xmlns:a16="http://schemas.microsoft.com/office/drawing/2014/main" xmlns="" id="{5DFAB32B-0870-4314-92AB-06595DFF34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" r="5889" b="2"/>
          <a:stretch/>
        </p:blipFill>
        <p:spPr bwMode="auto">
          <a:xfrm>
            <a:off x="1524" y="10"/>
            <a:ext cx="1218895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3" name="Group 72">
            <a:extLst>
              <a:ext uri="{FF2B5EF4-FFF2-40B4-BE49-F238E27FC236}">
                <a16:creationId xmlns:a16="http://schemas.microsoft.com/office/drawing/2014/main" xmlns="" id="{FB8CE58F-407C-497E-B723-21FD8C6D35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709937" y="721297"/>
            <a:ext cx="5565913" cy="5415406"/>
            <a:chOff x="797792" y="912854"/>
            <a:chExt cx="5298208" cy="5032292"/>
          </a:xfrm>
        </p:grpSpPr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xmlns="" id="{1BE70332-ECAF-47BB-8C7B-BD049452F65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31439" y="1056388"/>
              <a:ext cx="4968823" cy="4748064"/>
            </a:xfrm>
            <a:custGeom>
              <a:avLst/>
              <a:gdLst>
                <a:gd name="connsiteX0" fmla="*/ 2180840 w 3810827"/>
                <a:gd name="connsiteY0" fmla="*/ 0 h 3634591"/>
                <a:gd name="connsiteX1" fmla="*/ 2866380 w 3810827"/>
                <a:gd name="connsiteY1" fmla="*/ 145165 h 3634591"/>
                <a:gd name="connsiteX2" fmla="*/ 3366366 w 3810827"/>
                <a:gd name="connsiteY2" fmla="*/ 536835 h 3634591"/>
                <a:gd name="connsiteX3" fmla="*/ 3810827 w 3810827"/>
                <a:gd name="connsiteY3" fmla="*/ 1924156 h 3634591"/>
                <a:gd name="connsiteX4" fmla="*/ 3612844 w 3810827"/>
                <a:gd name="connsiteY4" fmla="*/ 2493111 h 3634591"/>
                <a:gd name="connsiteX5" fmla="*/ 3026664 w 3810827"/>
                <a:gd name="connsiteY5" fmla="*/ 3022891 h 3634591"/>
                <a:gd name="connsiteX6" fmla="*/ 2897783 w 3810827"/>
                <a:gd name="connsiteY6" fmla="*/ 3124233 h 3634591"/>
                <a:gd name="connsiteX7" fmla="*/ 1838765 w 3810827"/>
                <a:gd name="connsiteY7" fmla="*/ 3634591 h 3634591"/>
                <a:gd name="connsiteX8" fmla="*/ 443724 w 3810827"/>
                <a:gd name="connsiteY8" fmla="*/ 2805020 h 3634591"/>
                <a:gd name="connsiteX9" fmla="*/ 295053 w 3810827"/>
                <a:gd name="connsiteY9" fmla="*/ 2592792 h 3634591"/>
                <a:gd name="connsiteX10" fmla="*/ 0 w 3810827"/>
                <a:gd name="connsiteY10" fmla="*/ 1924156 h 3634591"/>
                <a:gd name="connsiteX11" fmla="*/ 178275 w 3810827"/>
                <a:gd name="connsiteY11" fmla="*/ 1204061 h 3634591"/>
                <a:gd name="connsiteX12" fmla="*/ 669921 w 3810827"/>
                <a:gd name="connsiteY12" fmla="*/ 585306 h 3634591"/>
                <a:gd name="connsiteX13" fmla="*/ 1380730 w 3810827"/>
                <a:gd name="connsiteY13" fmla="*/ 156203 h 3634591"/>
                <a:gd name="connsiteX14" fmla="*/ 2180840 w 3810827"/>
                <a:gd name="connsiteY14" fmla="*/ 0 h 3634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10827" h="3634591">
                  <a:moveTo>
                    <a:pt x="2180840" y="0"/>
                  </a:moveTo>
                  <a:cubicBezTo>
                    <a:pt x="2431406" y="0"/>
                    <a:pt x="2662018" y="48886"/>
                    <a:pt x="2866380" y="145165"/>
                  </a:cubicBezTo>
                  <a:cubicBezTo>
                    <a:pt x="3057903" y="235467"/>
                    <a:pt x="3226119" y="367269"/>
                    <a:pt x="3366366" y="536835"/>
                  </a:cubicBezTo>
                  <a:cubicBezTo>
                    <a:pt x="3652997" y="883519"/>
                    <a:pt x="3810827" y="1376199"/>
                    <a:pt x="3810827" y="1924156"/>
                  </a:cubicBezTo>
                  <a:cubicBezTo>
                    <a:pt x="3810827" y="2142775"/>
                    <a:pt x="3749739" y="2318234"/>
                    <a:pt x="3612844" y="2493111"/>
                  </a:cubicBezTo>
                  <a:cubicBezTo>
                    <a:pt x="3469652" y="2676041"/>
                    <a:pt x="3254495" y="2844528"/>
                    <a:pt x="3026664" y="3022891"/>
                  </a:cubicBezTo>
                  <a:cubicBezTo>
                    <a:pt x="2984630" y="3055759"/>
                    <a:pt x="2941206" y="3089789"/>
                    <a:pt x="2897783" y="3124233"/>
                  </a:cubicBezTo>
                  <a:cubicBezTo>
                    <a:pt x="2509094" y="3432490"/>
                    <a:pt x="2225408" y="3634591"/>
                    <a:pt x="1838765" y="3634591"/>
                  </a:cubicBezTo>
                  <a:cubicBezTo>
                    <a:pt x="1249640" y="3634591"/>
                    <a:pt x="832413" y="3386508"/>
                    <a:pt x="443724" y="2805020"/>
                  </a:cubicBezTo>
                  <a:cubicBezTo>
                    <a:pt x="392859" y="2728910"/>
                    <a:pt x="343138" y="2659690"/>
                    <a:pt x="295053" y="2592792"/>
                  </a:cubicBezTo>
                  <a:cubicBezTo>
                    <a:pt x="95761" y="2315411"/>
                    <a:pt x="0" y="2171160"/>
                    <a:pt x="0" y="1924156"/>
                  </a:cubicBezTo>
                  <a:cubicBezTo>
                    <a:pt x="0" y="1678896"/>
                    <a:pt x="60024" y="1436622"/>
                    <a:pt x="178275" y="1204061"/>
                  </a:cubicBezTo>
                  <a:cubicBezTo>
                    <a:pt x="293990" y="976561"/>
                    <a:pt x="459425" y="768319"/>
                    <a:pt x="669921" y="585306"/>
                  </a:cubicBezTo>
                  <a:cubicBezTo>
                    <a:pt x="876818" y="405365"/>
                    <a:pt x="1122558" y="256964"/>
                    <a:pt x="1380730" y="156203"/>
                  </a:cubicBezTo>
                  <a:cubicBezTo>
                    <a:pt x="1645852" y="52539"/>
                    <a:pt x="1915145" y="0"/>
                    <a:pt x="2180840" y="0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xmlns="" id="{716D9361-A35A-4DC8-AAB9-04FD2D6FEE1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97792" y="912854"/>
              <a:ext cx="5298208" cy="5032292"/>
            </a:xfrm>
            <a:custGeom>
              <a:avLst/>
              <a:gdLst>
                <a:gd name="connsiteX0" fmla="*/ 2180840 w 3810827"/>
                <a:gd name="connsiteY0" fmla="*/ 0 h 3634591"/>
                <a:gd name="connsiteX1" fmla="*/ 2866380 w 3810827"/>
                <a:gd name="connsiteY1" fmla="*/ 145165 h 3634591"/>
                <a:gd name="connsiteX2" fmla="*/ 3366366 w 3810827"/>
                <a:gd name="connsiteY2" fmla="*/ 536835 h 3634591"/>
                <a:gd name="connsiteX3" fmla="*/ 3810827 w 3810827"/>
                <a:gd name="connsiteY3" fmla="*/ 1924156 h 3634591"/>
                <a:gd name="connsiteX4" fmla="*/ 3612844 w 3810827"/>
                <a:gd name="connsiteY4" fmla="*/ 2493111 h 3634591"/>
                <a:gd name="connsiteX5" fmla="*/ 3026664 w 3810827"/>
                <a:gd name="connsiteY5" fmla="*/ 3022891 h 3634591"/>
                <a:gd name="connsiteX6" fmla="*/ 2897783 w 3810827"/>
                <a:gd name="connsiteY6" fmla="*/ 3124233 h 3634591"/>
                <a:gd name="connsiteX7" fmla="*/ 1838765 w 3810827"/>
                <a:gd name="connsiteY7" fmla="*/ 3634591 h 3634591"/>
                <a:gd name="connsiteX8" fmla="*/ 443724 w 3810827"/>
                <a:gd name="connsiteY8" fmla="*/ 2805020 h 3634591"/>
                <a:gd name="connsiteX9" fmla="*/ 295053 w 3810827"/>
                <a:gd name="connsiteY9" fmla="*/ 2592792 h 3634591"/>
                <a:gd name="connsiteX10" fmla="*/ 0 w 3810827"/>
                <a:gd name="connsiteY10" fmla="*/ 1924156 h 3634591"/>
                <a:gd name="connsiteX11" fmla="*/ 178275 w 3810827"/>
                <a:gd name="connsiteY11" fmla="*/ 1204061 h 3634591"/>
                <a:gd name="connsiteX12" fmla="*/ 669921 w 3810827"/>
                <a:gd name="connsiteY12" fmla="*/ 585306 h 3634591"/>
                <a:gd name="connsiteX13" fmla="*/ 1380730 w 3810827"/>
                <a:gd name="connsiteY13" fmla="*/ 156203 h 3634591"/>
                <a:gd name="connsiteX14" fmla="*/ 2180840 w 3810827"/>
                <a:gd name="connsiteY14" fmla="*/ 0 h 3634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10827" h="3634591">
                  <a:moveTo>
                    <a:pt x="2180840" y="0"/>
                  </a:moveTo>
                  <a:cubicBezTo>
                    <a:pt x="2431406" y="0"/>
                    <a:pt x="2662018" y="48886"/>
                    <a:pt x="2866380" y="145165"/>
                  </a:cubicBezTo>
                  <a:cubicBezTo>
                    <a:pt x="3057903" y="235467"/>
                    <a:pt x="3226119" y="367269"/>
                    <a:pt x="3366366" y="536835"/>
                  </a:cubicBezTo>
                  <a:cubicBezTo>
                    <a:pt x="3652997" y="883519"/>
                    <a:pt x="3810827" y="1376199"/>
                    <a:pt x="3810827" y="1924156"/>
                  </a:cubicBezTo>
                  <a:cubicBezTo>
                    <a:pt x="3810827" y="2142775"/>
                    <a:pt x="3749739" y="2318234"/>
                    <a:pt x="3612844" y="2493111"/>
                  </a:cubicBezTo>
                  <a:cubicBezTo>
                    <a:pt x="3469652" y="2676041"/>
                    <a:pt x="3254495" y="2844528"/>
                    <a:pt x="3026664" y="3022891"/>
                  </a:cubicBezTo>
                  <a:cubicBezTo>
                    <a:pt x="2984630" y="3055759"/>
                    <a:pt x="2941206" y="3089789"/>
                    <a:pt x="2897783" y="3124233"/>
                  </a:cubicBezTo>
                  <a:cubicBezTo>
                    <a:pt x="2509094" y="3432490"/>
                    <a:pt x="2225408" y="3634591"/>
                    <a:pt x="1838765" y="3634591"/>
                  </a:cubicBezTo>
                  <a:cubicBezTo>
                    <a:pt x="1249640" y="3634591"/>
                    <a:pt x="832413" y="3386508"/>
                    <a:pt x="443724" y="2805020"/>
                  </a:cubicBezTo>
                  <a:cubicBezTo>
                    <a:pt x="392859" y="2728910"/>
                    <a:pt x="343138" y="2659690"/>
                    <a:pt x="295053" y="2592792"/>
                  </a:cubicBezTo>
                  <a:cubicBezTo>
                    <a:pt x="95761" y="2315411"/>
                    <a:pt x="0" y="2171160"/>
                    <a:pt x="0" y="1924156"/>
                  </a:cubicBezTo>
                  <a:cubicBezTo>
                    <a:pt x="0" y="1678896"/>
                    <a:pt x="60024" y="1436622"/>
                    <a:pt x="178275" y="1204061"/>
                  </a:cubicBezTo>
                  <a:cubicBezTo>
                    <a:pt x="293990" y="976561"/>
                    <a:pt x="459425" y="768319"/>
                    <a:pt x="669921" y="585306"/>
                  </a:cubicBezTo>
                  <a:cubicBezTo>
                    <a:pt x="876818" y="405365"/>
                    <a:pt x="1122558" y="256964"/>
                    <a:pt x="1380730" y="156203"/>
                  </a:cubicBezTo>
                  <a:cubicBezTo>
                    <a:pt x="1645852" y="52539"/>
                    <a:pt x="1915145" y="0"/>
                    <a:pt x="2180840" y="0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xmlns="" id="{87FC31AD-FBB3-4219-A758-D6F7594A0A8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33671" y="1232452"/>
              <a:ext cx="4715122" cy="4439901"/>
            </a:xfrm>
            <a:custGeom>
              <a:avLst/>
              <a:gdLst>
                <a:gd name="connsiteX0" fmla="*/ 2180840 w 3810827"/>
                <a:gd name="connsiteY0" fmla="*/ 0 h 3634591"/>
                <a:gd name="connsiteX1" fmla="*/ 2866380 w 3810827"/>
                <a:gd name="connsiteY1" fmla="*/ 145165 h 3634591"/>
                <a:gd name="connsiteX2" fmla="*/ 3366366 w 3810827"/>
                <a:gd name="connsiteY2" fmla="*/ 536835 h 3634591"/>
                <a:gd name="connsiteX3" fmla="*/ 3810827 w 3810827"/>
                <a:gd name="connsiteY3" fmla="*/ 1924156 h 3634591"/>
                <a:gd name="connsiteX4" fmla="*/ 3612844 w 3810827"/>
                <a:gd name="connsiteY4" fmla="*/ 2493111 h 3634591"/>
                <a:gd name="connsiteX5" fmla="*/ 3026664 w 3810827"/>
                <a:gd name="connsiteY5" fmla="*/ 3022891 h 3634591"/>
                <a:gd name="connsiteX6" fmla="*/ 2897783 w 3810827"/>
                <a:gd name="connsiteY6" fmla="*/ 3124233 h 3634591"/>
                <a:gd name="connsiteX7" fmla="*/ 1838765 w 3810827"/>
                <a:gd name="connsiteY7" fmla="*/ 3634591 h 3634591"/>
                <a:gd name="connsiteX8" fmla="*/ 443724 w 3810827"/>
                <a:gd name="connsiteY8" fmla="*/ 2805020 h 3634591"/>
                <a:gd name="connsiteX9" fmla="*/ 295053 w 3810827"/>
                <a:gd name="connsiteY9" fmla="*/ 2592792 h 3634591"/>
                <a:gd name="connsiteX10" fmla="*/ 0 w 3810827"/>
                <a:gd name="connsiteY10" fmla="*/ 1924156 h 3634591"/>
                <a:gd name="connsiteX11" fmla="*/ 178275 w 3810827"/>
                <a:gd name="connsiteY11" fmla="*/ 1204061 h 3634591"/>
                <a:gd name="connsiteX12" fmla="*/ 669921 w 3810827"/>
                <a:gd name="connsiteY12" fmla="*/ 585306 h 3634591"/>
                <a:gd name="connsiteX13" fmla="*/ 1380730 w 3810827"/>
                <a:gd name="connsiteY13" fmla="*/ 156203 h 3634591"/>
                <a:gd name="connsiteX14" fmla="*/ 2180840 w 3810827"/>
                <a:gd name="connsiteY14" fmla="*/ 0 h 3634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10827" h="3634591">
                  <a:moveTo>
                    <a:pt x="2180840" y="0"/>
                  </a:moveTo>
                  <a:cubicBezTo>
                    <a:pt x="2431406" y="0"/>
                    <a:pt x="2662018" y="48886"/>
                    <a:pt x="2866380" y="145165"/>
                  </a:cubicBezTo>
                  <a:cubicBezTo>
                    <a:pt x="3057903" y="235467"/>
                    <a:pt x="3226119" y="367269"/>
                    <a:pt x="3366366" y="536835"/>
                  </a:cubicBezTo>
                  <a:cubicBezTo>
                    <a:pt x="3652997" y="883519"/>
                    <a:pt x="3810827" y="1376199"/>
                    <a:pt x="3810827" y="1924156"/>
                  </a:cubicBezTo>
                  <a:cubicBezTo>
                    <a:pt x="3810827" y="2142775"/>
                    <a:pt x="3749739" y="2318234"/>
                    <a:pt x="3612844" y="2493111"/>
                  </a:cubicBezTo>
                  <a:cubicBezTo>
                    <a:pt x="3469652" y="2676041"/>
                    <a:pt x="3254495" y="2844528"/>
                    <a:pt x="3026664" y="3022891"/>
                  </a:cubicBezTo>
                  <a:cubicBezTo>
                    <a:pt x="2984630" y="3055759"/>
                    <a:pt x="2941206" y="3089789"/>
                    <a:pt x="2897783" y="3124233"/>
                  </a:cubicBezTo>
                  <a:cubicBezTo>
                    <a:pt x="2509094" y="3432490"/>
                    <a:pt x="2225408" y="3634591"/>
                    <a:pt x="1838765" y="3634591"/>
                  </a:cubicBezTo>
                  <a:cubicBezTo>
                    <a:pt x="1249640" y="3634591"/>
                    <a:pt x="832413" y="3386508"/>
                    <a:pt x="443724" y="2805020"/>
                  </a:cubicBezTo>
                  <a:cubicBezTo>
                    <a:pt x="392859" y="2728910"/>
                    <a:pt x="343138" y="2659690"/>
                    <a:pt x="295053" y="2592792"/>
                  </a:cubicBezTo>
                  <a:cubicBezTo>
                    <a:pt x="95761" y="2315411"/>
                    <a:pt x="0" y="2171160"/>
                    <a:pt x="0" y="1924156"/>
                  </a:cubicBezTo>
                  <a:cubicBezTo>
                    <a:pt x="0" y="1678896"/>
                    <a:pt x="60024" y="1436622"/>
                    <a:pt x="178275" y="1204061"/>
                  </a:cubicBezTo>
                  <a:cubicBezTo>
                    <a:pt x="293990" y="976561"/>
                    <a:pt x="459425" y="768319"/>
                    <a:pt x="669921" y="585306"/>
                  </a:cubicBezTo>
                  <a:cubicBezTo>
                    <a:pt x="876818" y="405365"/>
                    <a:pt x="1122558" y="256964"/>
                    <a:pt x="1380730" y="156203"/>
                  </a:cubicBezTo>
                  <a:cubicBezTo>
                    <a:pt x="1645852" y="52539"/>
                    <a:pt x="1915145" y="0"/>
                    <a:pt x="2180840" y="0"/>
                  </a:cubicBezTo>
                  <a:close/>
                </a:path>
              </a:pathLst>
            </a:custGeom>
            <a:solidFill>
              <a:schemeClr val="bg1"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9A1C5FE-9205-4393-9BFC-6366321789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1463" y="1685677"/>
            <a:ext cx="4181444" cy="2362673"/>
          </a:xfrm>
        </p:spPr>
        <p:txBody>
          <a:bodyPr anchor="b">
            <a:normAutofit/>
          </a:bodyPr>
          <a:lstStyle/>
          <a:p>
            <a:pPr algn="ctr"/>
            <a:r>
              <a:rPr lang="pl-PL" sz="4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FLORYSTA</a:t>
            </a:r>
            <a:endParaRPr lang="pl-PL" sz="48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B1EF5432-3FB9-43E3-B6A5-700FAD7D33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20240" y="4048350"/>
            <a:ext cx="3283888" cy="816301"/>
          </a:xfrm>
        </p:spPr>
        <p:txBody>
          <a:bodyPr anchor="t">
            <a:normAutofit/>
          </a:bodyPr>
          <a:lstStyle/>
          <a:p>
            <a:pPr algn="ctr"/>
            <a:r>
              <a:rPr lang="pl-PL" sz="20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artysta czy rzemieślnik</a:t>
            </a:r>
            <a:endParaRPr lang="pl-PL" sz="20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760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xmlns="" id="{430127AE-B29E-4FDF-99D2-A2F1E7003F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xmlns="" id="{3D5FBB81-B61B-416A-8F5D-A8DDF62530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8194" name="Picture 2" descr="Ethereal image of Cosmos flowers wins photo competition - BBC News">
            <a:extLst>
              <a:ext uri="{FF2B5EF4-FFF2-40B4-BE49-F238E27FC236}">
                <a16:creationId xmlns:a16="http://schemas.microsoft.com/office/drawing/2014/main" xmlns="" id="{9AF59C6A-B73C-4C6E-82D6-A7A3F9E477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77" r="-1" b="17294"/>
          <a:stretch/>
        </p:blipFill>
        <p:spPr bwMode="auto">
          <a:xfrm>
            <a:off x="4691118" y="1"/>
            <a:ext cx="7500882" cy="6857999"/>
          </a:xfrm>
          <a:custGeom>
            <a:avLst/>
            <a:gdLst/>
            <a:ahLst/>
            <a:cxnLst/>
            <a:rect l="l" t="t" r="r" b="b"/>
            <a:pathLst>
              <a:path w="7500882" h="6857999">
                <a:moveTo>
                  <a:pt x="898230" y="0"/>
                </a:moveTo>
                <a:lnTo>
                  <a:pt x="7500882" y="0"/>
                </a:lnTo>
                <a:lnTo>
                  <a:pt x="7500882" y="6857999"/>
                </a:lnTo>
                <a:lnTo>
                  <a:pt x="0" y="6857999"/>
                </a:lnTo>
                <a:lnTo>
                  <a:pt x="114106" y="6780598"/>
                </a:lnTo>
                <a:cubicBezTo>
                  <a:pt x="291579" y="6653107"/>
                  <a:pt x="465794" y="6515396"/>
                  <a:pt x="641619" y="6374813"/>
                </a:cubicBezTo>
                <a:cubicBezTo>
                  <a:pt x="1607125" y="5602838"/>
                  <a:pt x="2555378" y="4969130"/>
                  <a:pt x="2555378" y="3621655"/>
                </a:cubicBezTo>
                <a:cubicBezTo>
                  <a:pt x="2555378" y="2093191"/>
                  <a:pt x="1969579" y="754640"/>
                  <a:pt x="920818" y="1499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Freeform: Shape 74">
            <a:extLst>
              <a:ext uri="{FF2B5EF4-FFF2-40B4-BE49-F238E27FC236}">
                <a16:creationId xmlns:a16="http://schemas.microsoft.com/office/drawing/2014/main" xmlns="" id="{40C0D7D4-D83D-4C58-87D1-955F0A9173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7476051" cy="6858000"/>
          </a:xfrm>
          <a:custGeom>
            <a:avLst/>
            <a:gdLst>
              <a:gd name="connsiteX0" fmla="*/ 0 w 7476051"/>
              <a:gd name="connsiteY0" fmla="*/ 0 h 6858000"/>
              <a:gd name="connsiteX1" fmla="*/ 5853028 w 7476051"/>
              <a:gd name="connsiteY1" fmla="*/ 0 h 6858000"/>
              <a:gd name="connsiteX2" fmla="*/ 5875152 w 7476051"/>
              <a:gd name="connsiteY2" fmla="*/ 14997 h 6858000"/>
              <a:gd name="connsiteX3" fmla="*/ 7476051 w 7476051"/>
              <a:gd name="connsiteY3" fmla="*/ 3621656 h 6858000"/>
              <a:gd name="connsiteX4" fmla="*/ 5601702 w 7476051"/>
              <a:gd name="connsiteY4" fmla="*/ 6374814 h 6858000"/>
              <a:gd name="connsiteX5" fmla="*/ 5085053 w 7476051"/>
              <a:gd name="connsiteY5" fmla="*/ 6780599 h 6858000"/>
              <a:gd name="connsiteX6" fmla="*/ 4973297 w 7476051"/>
              <a:gd name="connsiteY6" fmla="*/ 6858000 h 6858000"/>
              <a:gd name="connsiteX7" fmla="*/ 0 w 7476051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76051" h="6858000">
                <a:moveTo>
                  <a:pt x="0" y="0"/>
                </a:moveTo>
                <a:lnTo>
                  <a:pt x="5853028" y="0"/>
                </a:lnTo>
                <a:lnTo>
                  <a:pt x="5875152" y="14997"/>
                </a:lnTo>
                <a:cubicBezTo>
                  <a:pt x="6902315" y="754641"/>
                  <a:pt x="7476051" y="2093192"/>
                  <a:pt x="7476051" y="3621656"/>
                </a:cubicBezTo>
                <a:cubicBezTo>
                  <a:pt x="7476051" y="4969131"/>
                  <a:pt x="6547326" y="5602839"/>
                  <a:pt x="5601702" y="6374814"/>
                </a:cubicBezTo>
                <a:cubicBezTo>
                  <a:pt x="5429499" y="6515397"/>
                  <a:pt x="5258871" y="6653108"/>
                  <a:pt x="5085053" y="6780599"/>
                </a:cubicBezTo>
                <a:lnTo>
                  <a:pt x="4973297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 useBgFill="1">
        <p:nvSpPr>
          <p:cNvPr id="77" name="Freeform: Shape 76">
            <a:extLst>
              <a:ext uri="{FF2B5EF4-FFF2-40B4-BE49-F238E27FC236}">
                <a16:creationId xmlns:a16="http://schemas.microsoft.com/office/drawing/2014/main" xmlns="" id="{0BA56A81-C9DD-4EBA-9E13-32FFB51CFD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53" y="0"/>
            <a:ext cx="7307402" cy="6858000"/>
          </a:xfrm>
          <a:custGeom>
            <a:avLst/>
            <a:gdLst>
              <a:gd name="connsiteX0" fmla="*/ 0 w 7097265"/>
              <a:gd name="connsiteY0" fmla="*/ 0 h 6858000"/>
              <a:gd name="connsiteX1" fmla="*/ 5474242 w 7097265"/>
              <a:gd name="connsiteY1" fmla="*/ 0 h 6858000"/>
              <a:gd name="connsiteX2" fmla="*/ 5496366 w 7097265"/>
              <a:gd name="connsiteY2" fmla="*/ 14997 h 6858000"/>
              <a:gd name="connsiteX3" fmla="*/ 7097265 w 7097265"/>
              <a:gd name="connsiteY3" fmla="*/ 3621656 h 6858000"/>
              <a:gd name="connsiteX4" fmla="*/ 5222916 w 7097265"/>
              <a:gd name="connsiteY4" fmla="*/ 6374814 h 6858000"/>
              <a:gd name="connsiteX5" fmla="*/ 4706267 w 7097265"/>
              <a:gd name="connsiteY5" fmla="*/ 6780599 h 6858000"/>
              <a:gd name="connsiteX6" fmla="*/ 4594511 w 7097265"/>
              <a:gd name="connsiteY6" fmla="*/ 6858000 h 6858000"/>
              <a:gd name="connsiteX7" fmla="*/ 0 w 7097265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7265" h="6858000">
                <a:moveTo>
                  <a:pt x="0" y="0"/>
                </a:moveTo>
                <a:lnTo>
                  <a:pt x="5474242" y="0"/>
                </a:lnTo>
                <a:lnTo>
                  <a:pt x="5496366" y="14997"/>
                </a:lnTo>
                <a:cubicBezTo>
                  <a:pt x="6523529" y="754641"/>
                  <a:pt x="7097265" y="2093192"/>
                  <a:pt x="7097265" y="3621656"/>
                </a:cubicBezTo>
                <a:cubicBezTo>
                  <a:pt x="7097265" y="4969131"/>
                  <a:pt x="6168540" y="5602839"/>
                  <a:pt x="5222916" y="6374814"/>
                </a:cubicBezTo>
                <a:cubicBezTo>
                  <a:pt x="5050713" y="6515397"/>
                  <a:pt x="4880085" y="6653108"/>
                  <a:pt x="4706267" y="6780599"/>
                </a:cubicBezTo>
                <a:lnTo>
                  <a:pt x="4594511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xmlns="" id="{15F9A324-404E-4C5D-AFF0-C5D0D84182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39034" y="-1"/>
            <a:ext cx="2535264" cy="6858001"/>
          </a:xfrm>
          <a:custGeom>
            <a:avLst/>
            <a:gdLst>
              <a:gd name="connsiteX0" fmla="*/ 1218585 w 2535264"/>
              <a:gd name="connsiteY0" fmla="*/ 0 h 6858001"/>
              <a:gd name="connsiteX1" fmla="*/ 1236561 w 2535264"/>
              <a:gd name="connsiteY1" fmla="*/ 0 h 6858001"/>
              <a:gd name="connsiteX2" fmla="*/ 1264452 w 2535264"/>
              <a:gd name="connsiteY2" fmla="*/ 24550 h 6858001"/>
              <a:gd name="connsiteX3" fmla="*/ 2528121 w 2535264"/>
              <a:gd name="connsiteY3" fmla="*/ 3710502 h 6858001"/>
              <a:gd name="connsiteX4" fmla="*/ 492890 w 2535264"/>
              <a:gd name="connsiteY4" fmla="*/ 6507511 h 6858001"/>
              <a:gd name="connsiteX5" fmla="*/ 221418 w 2535264"/>
              <a:gd name="connsiteY5" fmla="*/ 6713387 h 6858001"/>
              <a:gd name="connsiteX6" fmla="*/ 20100 w 2535264"/>
              <a:gd name="connsiteY6" fmla="*/ 6858001 h 6858001"/>
              <a:gd name="connsiteX7" fmla="*/ 0 w 2535264"/>
              <a:gd name="connsiteY7" fmla="*/ 6858001 h 6858001"/>
              <a:gd name="connsiteX8" fmla="*/ 202488 w 2535264"/>
              <a:gd name="connsiteY8" fmla="*/ 6712547 h 6858001"/>
              <a:gd name="connsiteX9" fmla="*/ 473961 w 2535264"/>
              <a:gd name="connsiteY9" fmla="*/ 6506670 h 6858001"/>
              <a:gd name="connsiteX10" fmla="*/ 2509192 w 2535264"/>
              <a:gd name="connsiteY10" fmla="*/ 3709662 h 6858001"/>
              <a:gd name="connsiteX11" fmla="*/ 1245521 w 2535264"/>
              <a:gd name="connsiteY11" fmla="*/ 23708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5264" h="6858001">
                <a:moveTo>
                  <a:pt x="1218585" y="0"/>
                </a:moveTo>
                <a:lnTo>
                  <a:pt x="1236561" y="0"/>
                </a:lnTo>
                <a:lnTo>
                  <a:pt x="1264452" y="24550"/>
                </a:lnTo>
                <a:cubicBezTo>
                  <a:pt x="2149109" y="863108"/>
                  <a:pt x="2598329" y="2210814"/>
                  <a:pt x="2528121" y="3710502"/>
                </a:cubicBezTo>
                <a:cubicBezTo>
                  <a:pt x="2462100" y="5120751"/>
                  <a:pt x="1489450" y="5742158"/>
                  <a:pt x="492890" y="6507511"/>
                </a:cubicBezTo>
                <a:cubicBezTo>
                  <a:pt x="402151" y="6577199"/>
                  <a:pt x="311847" y="6646154"/>
                  <a:pt x="221418" y="6713387"/>
                </a:cubicBezTo>
                <a:lnTo>
                  <a:pt x="20100" y="6858001"/>
                </a:lnTo>
                <a:lnTo>
                  <a:pt x="0" y="6858001"/>
                </a:lnTo>
                <a:lnTo>
                  <a:pt x="202488" y="6712547"/>
                </a:lnTo>
                <a:cubicBezTo>
                  <a:pt x="292917" y="6645314"/>
                  <a:pt x="383222" y="6576359"/>
                  <a:pt x="473961" y="6506670"/>
                </a:cubicBezTo>
                <a:cubicBezTo>
                  <a:pt x="1470520" y="5741317"/>
                  <a:pt x="2443170" y="5119911"/>
                  <a:pt x="2509192" y="3709662"/>
                </a:cubicBezTo>
                <a:cubicBezTo>
                  <a:pt x="2579400" y="2209973"/>
                  <a:pt x="2130178" y="862268"/>
                  <a:pt x="1245521" y="2370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xmlns="" id="{C1E1AEDB-242E-48DF-8F4E-B94097AF02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21138985"/>
              </p:ext>
            </p:extLst>
          </p:nvPr>
        </p:nvGraphicFramePr>
        <p:xfrm>
          <a:off x="827055" y="1537925"/>
          <a:ext cx="5368525" cy="3651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565627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593B4D24-F4A8-4141-A20A-E0575D1996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6CCEEF8A-4A3A-4B35-AA57-D804767F5A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2" y="0"/>
            <a:ext cx="12191696" cy="6170490"/>
            <a:chOff x="-2" y="0"/>
            <a:chExt cx="12191696" cy="617049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55A741C2-AB82-4BF5-9324-5D0B56A3D0F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3167675" y="-3167677"/>
              <a:ext cx="5856341" cy="12191695"/>
            </a:xfrm>
            <a:custGeom>
              <a:avLst/>
              <a:gdLst>
                <a:gd name="connsiteX0" fmla="*/ 0 w 5856341"/>
                <a:gd name="connsiteY0" fmla="*/ 12191695 h 12191695"/>
                <a:gd name="connsiteX1" fmla="*/ 0 w 5856341"/>
                <a:gd name="connsiteY1" fmla="*/ 0 h 12191695"/>
                <a:gd name="connsiteX2" fmla="*/ 243849 w 5856341"/>
                <a:gd name="connsiteY2" fmla="*/ 0 h 12191695"/>
                <a:gd name="connsiteX3" fmla="*/ 505121 w 5856341"/>
                <a:gd name="connsiteY3" fmla="*/ 0 h 12191695"/>
                <a:gd name="connsiteX4" fmla="*/ 723207 w 5856341"/>
                <a:gd name="connsiteY4" fmla="*/ 0 h 12191695"/>
                <a:gd name="connsiteX5" fmla="*/ 755828 w 5856341"/>
                <a:gd name="connsiteY5" fmla="*/ 0 h 12191695"/>
                <a:gd name="connsiteX6" fmla="*/ 1411868 w 5856341"/>
                <a:gd name="connsiteY6" fmla="*/ 0 h 12191695"/>
                <a:gd name="connsiteX7" fmla="*/ 1421034 w 5856341"/>
                <a:gd name="connsiteY7" fmla="*/ 0 h 12191695"/>
                <a:gd name="connsiteX8" fmla="*/ 1515206 w 5856341"/>
                <a:gd name="connsiteY8" fmla="*/ 0 h 12191695"/>
                <a:gd name="connsiteX9" fmla="*/ 2636151 w 5856341"/>
                <a:gd name="connsiteY9" fmla="*/ 0 h 12191695"/>
                <a:gd name="connsiteX10" fmla="*/ 4637890 w 5856341"/>
                <a:gd name="connsiteY10" fmla="*/ 0 h 12191695"/>
                <a:gd name="connsiteX11" fmla="*/ 4654499 w 5856341"/>
                <a:gd name="connsiteY11" fmla="*/ 26661 h 12191695"/>
                <a:gd name="connsiteX12" fmla="*/ 5856341 w 5856341"/>
                <a:gd name="connsiteY12" fmla="*/ 6438338 h 12191695"/>
                <a:gd name="connsiteX13" fmla="*/ 4449211 w 5856341"/>
                <a:gd name="connsiteY13" fmla="*/ 11332719 h 12191695"/>
                <a:gd name="connsiteX14" fmla="*/ 4061349 w 5856341"/>
                <a:gd name="connsiteY14" fmla="*/ 12054097 h 12191695"/>
                <a:gd name="connsiteX15" fmla="*/ 3977450 w 5856341"/>
                <a:gd name="connsiteY15" fmla="*/ 12191695 h 12191695"/>
                <a:gd name="connsiteX16" fmla="*/ 2636151 w 5856341"/>
                <a:gd name="connsiteY16" fmla="*/ 12191695 h 12191695"/>
                <a:gd name="connsiteX17" fmla="*/ 1421034 w 5856341"/>
                <a:gd name="connsiteY17" fmla="*/ 12191695 h 12191695"/>
                <a:gd name="connsiteX18" fmla="*/ 1411868 w 5856341"/>
                <a:gd name="connsiteY18" fmla="*/ 12191695 h 12191695"/>
                <a:gd name="connsiteX19" fmla="*/ 1283685 w 5856341"/>
                <a:gd name="connsiteY19" fmla="*/ 12191695 h 12191695"/>
                <a:gd name="connsiteX20" fmla="*/ 755828 w 5856341"/>
                <a:gd name="connsiteY20" fmla="*/ 12191695 h 12191695"/>
                <a:gd name="connsiteX21" fmla="*/ 723207 w 5856341"/>
                <a:gd name="connsiteY21" fmla="*/ 12191695 h 12191695"/>
                <a:gd name="connsiteX22" fmla="*/ 505121 w 5856341"/>
                <a:gd name="connsiteY22" fmla="*/ 12191695 h 12191695"/>
                <a:gd name="connsiteX23" fmla="*/ 243849 w 5856341"/>
                <a:gd name="connsiteY23" fmla="*/ 12191695 h 12191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856341" h="12191695">
                  <a:moveTo>
                    <a:pt x="0" y="12191695"/>
                  </a:moveTo>
                  <a:lnTo>
                    <a:pt x="0" y="0"/>
                  </a:lnTo>
                  <a:lnTo>
                    <a:pt x="243849" y="0"/>
                  </a:lnTo>
                  <a:lnTo>
                    <a:pt x="505121" y="0"/>
                  </a:lnTo>
                  <a:lnTo>
                    <a:pt x="723207" y="0"/>
                  </a:lnTo>
                  <a:lnTo>
                    <a:pt x="755828" y="0"/>
                  </a:lnTo>
                  <a:lnTo>
                    <a:pt x="1411868" y="0"/>
                  </a:lnTo>
                  <a:lnTo>
                    <a:pt x="1421034" y="0"/>
                  </a:lnTo>
                  <a:lnTo>
                    <a:pt x="1515206" y="0"/>
                  </a:lnTo>
                  <a:lnTo>
                    <a:pt x="2636151" y="0"/>
                  </a:lnTo>
                  <a:lnTo>
                    <a:pt x="4637890" y="0"/>
                  </a:lnTo>
                  <a:lnTo>
                    <a:pt x="4654499" y="26661"/>
                  </a:lnTo>
                  <a:cubicBezTo>
                    <a:pt x="5425621" y="1341551"/>
                    <a:pt x="5856341" y="3721137"/>
                    <a:pt x="5856341" y="6438338"/>
                  </a:cubicBezTo>
                  <a:cubicBezTo>
                    <a:pt x="5856341" y="8833790"/>
                    <a:pt x="5159120" y="9960353"/>
                    <a:pt x="4449211" y="11332719"/>
                  </a:cubicBezTo>
                  <a:cubicBezTo>
                    <a:pt x="4319934" y="11582638"/>
                    <a:pt x="4191839" y="11827452"/>
                    <a:pt x="4061349" y="12054097"/>
                  </a:cubicBezTo>
                  <a:lnTo>
                    <a:pt x="3977450" y="12191695"/>
                  </a:lnTo>
                  <a:lnTo>
                    <a:pt x="2636151" y="12191695"/>
                  </a:lnTo>
                  <a:lnTo>
                    <a:pt x="1421034" y="12191695"/>
                  </a:lnTo>
                  <a:lnTo>
                    <a:pt x="1411868" y="12191695"/>
                  </a:lnTo>
                  <a:lnTo>
                    <a:pt x="1283685" y="12191695"/>
                  </a:lnTo>
                  <a:lnTo>
                    <a:pt x="755828" y="12191695"/>
                  </a:lnTo>
                  <a:lnTo>
                    <a:pt x="723207" y="12191695"/>
                  </a:lnTo>
                  <a:lnTo>
                    <a:pt x="505121" y="12191695"/>
                  </a:lnTo>
                  <a:lnTo>
                    <a:pt x="243849" y="12191695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DCD46807-BF17-4E5D-90A8-A062604C00C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5146277" y="-874927"/>
              <a:ext cx="1899138" cy="12191695"/>
            </a:xfrm>
            <a:custGeom>
              <a:avLst/>
              <a:gdLst>
                <a:gd name="connsiteX0" fmla="*/ 1258269 w 2529723"/>
                <a:gd name="connsiteY0" fmla="*/ 0 h 6858000"/>
                <a:gd name="connsiteX1" fmla="*/ 1275627 w 2529723"/>
                <a:gd name="connsiteY1" fmla="*/ 0 h 6858000"/>
                <a:gd name="connsiteX2" fmla="*/ 1302560 w 2529723"/>
                <a:gd name="connsiteY2" fmla="*/ 24338 h 6858000"/>
                <a:gd name="connsiteX3" fmla="*/ 2522825 w 2529723"/>
                <a:gd name="connsiteY3" fmla="*/ 3678515 h 6858000"/>
                <a:gd name="connsiteX4" fmla="*/ 557500 w 2529723"/>
                <a:gd name="connsiteY4" fmla="*/ 6451411 h 6858000"/>
                <a:gd name="connsiteX5" fmla="*/ 32482 w 2529723"/>
                <a:gd name="connsiteY5" fmla="*/ 6849373 h 6858000"/>
                <a:gd name="connsiteX6" fmla="*/ 19531 w 2529723"/>
                <a:gd name="connsiteY6" fmla="*/ 6858000 h 6858000"/>
                <a:gd name="connsiteX7" fmla="*/ 0 w 2529723"/>
                <a:gd name="connsiteY7" fmla="*/ 6858000 h 6858000"/>
                <a:gd name="connsiteX8" fmla="*/ 14202 w 2529723"/>
                <a:gd name="connsiteY8" fmla="*/ 6848540 h 6858000"/>
                <a:gd name="connsiteX9" fmla="*/ 539221 w 2529723"/>
                <a:gd name="connsiteY9" fmla="*/ 6450578 h 6858000"/>
                <a:gd name="connsiteX10" fmla="*/ 2504546 w 2529723"/>
                <a:gd name="connsiteY10" fmla="*/ 3677682 h 6858000"/>
                <a:gd name="connsiteX11" fmla="*/ 1284280 w 2529723"/>
                <a:gd name="connsiteY11" fmla="*/ 235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9723" h="6858000">
                  <a:moveTo>
                    <a:pt x="1258269" y="0"/>
                  </a:moveTo>
                  <a:lnTo>
                    <a:pt x="1275627" y="0"/>
                  </a:lnTo>
                  <a:lnTo>
                    <a:pt x="1302560" y="24338"/>
                  </a:lnTo>
                  <a:cubicBezTo>
                    <a:pt x="2156831" y="855667"/>
                    <a:pt x="2590622" y="2191755"/>
                    <a:pt x="2522825" y="3678515"/>
                  </a:cubicBezTo>
                  <a:cubicBezTo>
                    <a:pt x="2459072" y="5076606"/>
                    <a:pt x="1519830" y="5692656"/>
                    <a:pt x="557500" y="6451411"/>
                  </a:cubicBezTo>
                  <a:cubicBezTo>
                    <a:pt x="382255" y="6589587"/>
                    <a:pt x="208689" y="6724853"/>
                    <a:pt x="32482" y="6849373"/>
                  </a:cubicBezTo>
                  <a:lnTo>
                    <a:pt x="19531" y="6858000"/>
                  </a:lnTo>
                  <a:lnTo>
                    <a:pt x="0" y="6858000"/>
                  </a:lnTo>
                  <a:lnTo>
                    <a:pt x="14202" y="6848540"/>
                  </a:lnTo>
                  <a:cubicBezTo>
                    <a:pt x="190409" y="6724020"/>
                    <a:pt x="363976" y="6588754"/>
                    <a:pt x="539221" y="6450578"/>
                  </a:cubicBezTo>
                  <a:cubicBezTo>
                    <a:pt x="1501550" y="5691822"/>
                    <a:pt x="2440792" y="5075773"/>
                    <a:pt x="2504546" y="3677682"/>
                  </a:cubicBezTo>
                  <a:cubicBezTo>
                    <a:pt x="2572343" y="2190921"/>
                    <a:pt x="2138551" y="854834"/>
                    <a:pt x="1284280" y="235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823926DB-76C8-474A-B5FB-F43C59E33FC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5143758" y="-1037574"/>
              <a:ext cx="1904176" cy="12191695"/>
            </a:xfrm>
            <a:custGeom>
              <a:avLst/>
              <a:gdLst>
                <a:gd name="connsiteX0" fmla="*/ 879731 w 2536434"/>
                <a:gd name="connsiteY0" fmla="*/ 0 h 6858000"/>
                <a:gd name="connsiteX1" fmla="*/ 913411 w 2536434"/>
                <a:gd name="connsiteY1" fmla="*/ 0 h 6858000"/>
                <a:gd name="connsiteX2" fmla="*/ 935535 w 2536434"/>
                <a:gd name="connsiteY2" fmla="*/ 14997 h 6858000"/>
                <a:gd name="connsiteX3" fmla="*/ 2536434 w 2536434"/>
                <a:gd name="connsiteY3" fmla="*/ 3621656 h 6858000"/>
                <a:gd name="connsiteX4" fmla="*/ 662084 w 2536434"/>
                <a:gd name="connsiteY4" fmla="*/ 6374814 h 6858000"/>
                <a:gd name="connsiteX5" fmla="*/ 145436 w 2536434"/>
                <a:gd name="connsiteY5" fmla="*/ 6780599 h 6858000"/>
                <a:gd name="connsiteX6" fmla="*/ 33680 w 2536434"/>
                <a:gd name="connsiteY6" fmla="*/ 6858000 h 6858000"/>
                <a:gd name="connsiteX7" fmla="*/ 0 w 2536434"/>
                <a:gd name="connsiteY7" fmla="*/ 6858000 h 6858000"/>
                <a:gd name="connsiteX8" fmla="*/ 111756 w 2536434"/>
                <a:gd name="connsiteY8" fmla="*/ 6780599 h 6858000"/>
                <a:gd name="connsiteX9" fmla="*/ 628404 w 2536434"/>
                <a:gd name="connsiteY9" fmla="*/ 6374814 h 6858000"/>
                <a:gd name="connsiteX10" fmla="*/ 2502754 w 2536434"/>
                <a:gd name="connsiteY10" fmla="*/ 3621656 h 6858000"/>
                <a:gd name="connsiteX11" fmla="*/ 901855 w 2536434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36434" h="6858000">
                  <a:moveTo>
                    <a:pt x="879731" y="0"/>
                  </a:moveTo>
                  <a:lnTo>
                    <a:pt x="913411" y="0"/>
                  </a:lnTo>
                  <a:lnTo>
                    <a:pt x="935535" y="14997"/>
                  </a:lnTo>
                  <a:cubicBezTo>
                    <a:pt x="1962698" y="754641"/>
                    <a:pt x="2536434" y="2093192"/>
                    <a:pt x="2536434" y="3621656"/>
                  </a:cubicBezTo>
                  <a:cubicBezTo>
                    <a:pt x="2536434" y="4969131"/>
                    <a:pt x="1607709" y="5602839"/>
                    <a:pt x="662084" y="6374814"/>
                  </a:cubicBezTo>
                  <a:cubicBezTo>
                    <a:pt x="489881" y="6515397"/>
                    <a:pt x="319254" y="6653108"/>
                    <a:pt x="145436" y="6780599"/>
                  </a:cubicBezTo>
                  <a:lnTo>
                    <a:pt x="33680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3C1F5347-E00A-4E12-AC11-18E0B1AF2D7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5247015" y="-1314429"/>
              <a:ext cx="1697663" cy="12191695"/>
            </a:xfrm>
            <a:custGeom>
              <a:avLst/>
              <a:gdLst>
                <a:gd name="connsiteX0" fmla="*/ 879731 w 2521425"/>
                <a:gd name="connsiteY0" fmla="*/ 0 h 6858000"/>
                <a:gd name="connsiteX1" fmla="*/ 898402 w 2521425"/>
                <a:gd name="connsiteY1" fmla="*/ 0 h 6858000"/>
                <a:gd name="connsiteX2" fmla="*/ 920526 w 2521425"/>
                <a:gd name="connsiteY2" fmla="*/ 14997 h 6858000"/>
                <a:gd name="connsiteX3" fmla="*/ 2521425 w 2521425"/>
                <a:gd name="connsiteY3" fmla="*/ 3621656 h 6858000"/>
                <a:gd name="connsiteX4" fmla="*/ 647075 w 2521425"/>
                <a:gd name="connsiteY4" fmla="*/ 6374814 h 6858000"/>
                <a:gd name="connsiteX5" fmla="*/ 130427 w 2521425"/>
                <a:gd name="connsiteY5" fmla="*/ 6780599 h 6858000"/>
                <a:gd name="connsiteX6" fmla="*/ 18671 w 2521425"/>
                <a:gd name="connsiteY6" fmla="*/ 6858000 h 6858000"/>
                <a:gd name="connsiteX7" fmla="*/ 0 w 2521425"/>
                <a:gd name="connsiteY7" fmla="*/ 6858000 h 6858000"/>
                <a:gd name="connsiteX8" fmla="*/ 111756 w 2521425"/>
                <a:gd name="connsiteY8" fmla="*/ 6780599 h 6858000"/>
                <a:gd name="connsiteX9" fmla="*/ 628404 w 2521425"/>
                <a:gd name="connsiteY9" fmla="*/ 6374814 h 6858000"/>
                <a:gd name="connsiteX10" fmla="*/ 2502754 w 2521425"/>
                <a:gd name="connsiteY10" fmla="*/ 3621656 h 6858000"/>
                <a:gd name="connsiteX11" fmla="*/ 901855 w 2521425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D4BC7EF-5CE3-436C-965C-8DC0598EA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875" y="442913"/>
            <a:ext cx="6857365" cy="1344612"/>
          </a:xfrm>
        </p:spPr>
        <p:txBody>
          <a:bodyPr anchor="b">
            <a:normAutofit/>
          </a:bodyPr>
          <a:lstStyle/>
          <a:p>
            <a:r>
              <a:rPr lang="pl-PL" dirty="0"/>
              <a:t>Informacje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007B9C8C-EAF8-4707-B0F9-527724A60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025" y="2107096"/>
            <a:ext cx="11658600" cy="2846567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30000"/>
              </a:lnSpc>
            </a:pPr>
            <a:r>
              <a:rPr lang="pl-PL" sz="1500" dirty="0"/>
              <a:t>Florystyka jest wszechobecna w naszym codziennym życiu. Oprócz domów, które dekorujemy kwiatami przy różnych imprezach, a także bez okazji, florystyczne dekoracje są powszechne w większości obiektów użyteczności publicznej; w biurach, urzędach, bankach, restauracjach – wszędzie tam gdzie jest ktoś, kto dostrzega potrzebę wzbogacenia wnętrza elementami natury. W takim środowisku zwykle czujemy się najlepiej.</a:t>
            </a:r>
          </a:p>
          <a:p>
            <a:pPr>
              <a:lnSpc>
                <a:spcPct val="130000"/>
              </a:lnSpc>
            </a:pPr>
            <a:endParaRPr lang="pl-PL" sz="1500" dirty="0"/>
          </a:p>
          <a:p>
            <a:pPr>
              <a:lnSpc>
                <a:spcPct val="130000"/>
              </a:lnSpc>
            </a:pPr>
            <a:r>
              <a:rPr lang="pl-PL" sz="1500" dirty="0"/>
              <a:t>Floryści, używają całego swojego kunsztu, aby zaaranżowane przez nich dekoracje kwiatowe były oryginalne, eleganckie i trwałe. Na ich gusta mają też wpływ mody i style aktualnie panujące we florystyce, a te zmieniają się często. Każdy nowy trend we florystyce niesie ze sobą nową filozofię, kolorystykę, nazwy, dobór roślin i naczyń oraz nowe przesłanie. Trendy florystyczne są źródłem informacji i inspiracji dla florystów.</a:t>
            </a:r>
          </a:p>
        </p:txBody>
      </p:sp>
    </p:spTree>
    <p:extLst>
      <p:ext uri="{BB962C8B-B14F-4D97-AF65-F5344CB8AC3E}">
        <p14:creationId xmlns:p14="http://schemas.microsoft.com/office/powerpoint/2010/main" val="21981005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593B4D24-F4A8-4141-A20A-E0575D1996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6CCEEF8A-4A3A-4B35-AA57-D804767F5A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2" y="0"/>
            <a:ext cx="12191696" cy="6170490"/>
            <a:chOff x="-2" y="0"/>
            <a:chExt cx="12191696" cy="617049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55A741C2-AB82-4BF5-9324-5D0B56A3D0F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3167675" y="-3167677"/>
              <a:ext cx="5856341" cy="12191695"/>
            </a:xfrm>
            <a:custGeom>
              <a:avLst/>
              <a:gdLst>
                <a:gd name="connsiteX0" fmla="*/ 0 w 5856341"/>
                <a:gd name="connsiteY0" fmla="*/ 12191695 h 12191695"/>
                <a:gd name="connsiteX1" fmla="*/ 0 w 5856341"/>
                <a:gd name="connsiteY1" fmla="*/ 0 h 12191695"/>
                <a:gd name="connsiteX2" fmla="*/ 243849 w 5856341"/>
                <a:gd name="connsiteY2" fmla="*/ 0 h 12191695"/>
                <a:gd name="connsiteX3" fmla="*/ 505121 w 5856341"/>
                <a:gd name="connsiteY3" fmla="*/ 0 h 12191695"/>
                <a:gd name="connsiteX4" fmla="*/ 723207 w 5856341"/>
                <a:gd name="connsiteY4" fmla="*/ 0 h 12191695"/>
                <a:gd name="connsiteX5" fmla="*/ 755828 w 5856341"/>
                <a:gd name="connsiteY5" fmla="*/ 0 h 12191695"/>
                <a:gd name="connsiteX6" fmla="*/ 1411868 w 5856341"/>
                <a:gd name="connsiteY6" fmla="*/ 0 h 12191695"/>
                <a:gd name="connsiteX7" fmla="*/ 1421034 w 5856341"/>
                <a:gd name="connsiteY7" fmla="*/ 0 h 12191695"/>
                <a:gd name="connsiteX8" fmla="*/ 1515206 w 5856341"/>
                <a:gd name="connsiteY8" fmla="*/ 0 h 12191695"/>
                <a:gd name="connsiteX9" fmla="*/ 2636151 w 5856341"/>
                <a:gd name="connsiteY9" fmla="*/ 0 h 12191695"/>
                <a:gd name="connsiteX10" fmla="*/ 4637890 w 5856341"/>
                <a:gd name="connsiteY10" fmla="*/ 0 h 12191695"/>
                <a:gd name="connsiteX11" fmla="*/ 4654499 w 5856341"/>
                <a:gd name="connsiteY11" fmla="*/ 26661 h 12191695"/>
                <a:gd name="connsiteX12" fmla="*/ 5856341 w 5856341"/>
                <a:gd name="connsiteY12" fmla="*/ 6438338 h 12191695"/>
                <a:gd name="connsiteX13" fmla="*/ 4449211 w 5856341"/>
                <a:gd name="connsiteY13" fmla="*/ 11332719 h 12191695"/>
                <a:gd name="connsiteX14" fmla="*/ 4061349 w 5856341"/>
                <a:gd name="connsiteY14" fmla="*/ 12054097 h 12191695"/>
                <a:gd name="connsiteX15" fmla="*/ 3977450 w 5856341"/>
                <a:gd name="connsiteY15" fmla="*/ 12191695 h 12191695"/>
                <a:gd name="connsiteX16" fmla="*/ 2636151 w 5856341"/>
                <a:gd name="connsiteY16" fmla="*/ 12191695 h 12191695"/>
                <a:gd name="connsiteX17" fmla="*/ 1421034 w 5856341"/>
                <a:gd name="connsiteY17" fmla="*/ 12191695 h 12191695"/>
                <a:gd name="connsiteX18" fmla="*/ 1411868 w 5856341"/>
                <a:gd name="connsiteY18" fmla="*/ 12191695 h 12191695"/>
                <a:gd name="connsiteX19" fmla="*/ 1283685 w 5856341"/>
                <a:gd name="connsiteY19" fmla="*/ 12191695 h 12191695"/>
                <a:gd name="connsiteX20" fmla="*/ 755828 w 5856341"/>
                <a:gd name="connsiteY20" fmla="*/ 12191695 h 12191695"/>
                <a:gd name="connsiteX21" fmla="*/ 723207 w 5856341"/>
                <a:gd name="connsiteY21" fmla="*/ 12191695 h 12191695"/>
                <a:gd name="connsiteX22" fmla="*/ 505121 w 5856341"/>
                <a:gd name="connsiteY22" fmla="*/ 12191695 h 12191695"/>
                <a:gd name="connsiteX23" fmla="*/ 243849 w 5856341"/>
                <a:gd name="connsiteY23" fmla="*/ 12191695 h 12191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856341" h="12191695">
                  <a:moveTo>
                    <a:pt x="0" y="12191695"/>
                  </a:moveTo>
                  <a:lnTo>
                    <a:pt x="0" y="0"/>
                  </a:lnTo>
                  <a:lnTo>
                    <a:pt x="243849" y="0"/>
                  </a:lnTo>
                  <a:lnTo>
                    <a:pt x="505121" y="0"/>
                  </a:lnTo>
                  <a:lnTo>
                    <a:pt x="723207" y="0"/>
                  </a:lnTo>
                  <a:lnTo>
                    <a:pt x="755828" y="0"/>
                  </a:lnTo>
                  <a:lnTo>
                    <a:pt x="1411868" y="0"/>
                  </a:lnTo>
                  <a:lnTo>
                    <a:pt x="1421034" y="0"/>
                  </a:lnTo>
                  <a:lnTo>
                    <a:pt x="1515206" y="0"/>
                  </a:lnTo>
                  <a:lnTo>
                    <a:pt x="2636151" y="0"/>
                  </a:lnTo>
                  <a:lnTo>
                    <a:pt x="4637890" y="0"/>
                  </a:lnTo>
                  <a:lnTo>
                    <a:pt x="4654499" y="26661"/>
                  </a:lnTo>
                  <a:cubicBezTo>
                    <a:pt x="5425621" y="1341551"/>
                    <a:pt x="5856341" y="3721137"/>
                    <a:pt x="5856341" y="6438338"/>
                  </a:cubicBezTo>
                  <a:cubicBezTo>
                    <a:pt x="5856341" y="8833790"/>
                    <a:pt x="5159120" y="9960353"/>
                    <a:pt x="4449211" y="11332719"/>
                  </a:cubicBezTo>
                  <a:cubicBezTo>
                    <a:pt x="4319934" y="11582638"/>
                    <a:pt x="4191839" y="11827452"/>
                    <a:pt x="4061349" y="12054097"/>
                  </a:cubicBezTo>
                  <a:lnTo>
                    <a:pt x="3977450" y="12191695"/>
                  </a:lnTo>
                  <a:lnTo>
                    <a:pt x="2636151" y="12191695"/>
                  </a:lnTo>
                  <a:lnTo>
                    <a:pt x="1421034" y="12191695"/>
                  </a:lnTo>
                  <a:lnTo>
                    <a:pt x="1411868" y="12191695"/>
                  </a:lnTo>
                  <a:lnTo>
                    <a:pt x="1283685" y="12191695"/>
                  </a:lnTo>
                  <a:lnTo>
                    <a:pt x="755828" y="12191695"/>
                  </a:lnTo>
                  <a:lnTo>
                    <a:pt x="723207" y="12191695"/>
                  </a:lnTo>
                  <a:lnTo>
                    <a:pt x="505121" y="12191695"/>
                  </a:lnTo>
                  <a:lnTo>
                    <a:pt x="243849" y="12191695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DCD46807-BF17-4E5D-90A8-A062604C00C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5146277" y="-874927"/>
              <a:ext cx="1899138" cy="12191695"/>
            </a:xfrm>
            <a:custGeom>
              <a:avLst/>
              <a:gdLst>
                <a:gd name="connsiteX0" fmla="*/ 1258269 w 2529723"/>
                <a:gd name="connsiteY0" fmla="*/ 0 h 6858000"/>
                <a:gd name="connsiteX1" fmla="*/ 1275627 w 2529723"/>
                <a:gd name="connsiteY1" fmla="*/ 0 h 6858000"/>
                <a:gd name="connsiteX2" fmla="*/ 1302560 w 2529723"/>
                <a:gd name="connsiteY2" fmla="*/ 24338 h 6858000"/>
                <a:gd name="connsiteX3" fmla="*/ 2522825 w 2529723"/>
                <a:gd name="connsiteY3" fmla="*/ 3678515 h 6858000"/>
                <a:gd name="connsiteX4" fmla="*/ 557500 w 2529723"/>
                <a:gd name="connsiteY4" fmla="*/ 6451411 h 6858000"/>
                <a:gd name="connsiteX5" fmla="*/ 32482 w 2529723"/>
                <a:gd name="connsiteY5" fmla="*/ 6849373 h 6858000"/>
                <a:gd name="connsiteX6" fmla="*/ 19531 w 2529723"/>
                <a:gd name="connsiteY6" fmla="*/ 6858000 h 6858000"/>
                <a:gd name="connsiteX7" fmla="*/ 0 w 2529723"/>
                <a:gd name="connsiteY7" fmla="*/ 6858000 h 6858000"/>
                <a:gd name="connsiteX8" fmla="*/ 14202 w 2529723"/>
                <a:gd name="connsiteY8" fmla="*/ 6848540 h 6858000"/>
                <a:gd name="connsiteX9" fmla="*/ 539221 w 2529723"/>
                <a:gd name="connsiteY9" fmla="*/ 6450578 h 6858000"/>
                <a:gd name="connsiteX10" fmla="*/ 2504546 w 2529723"/>
                <a:gd name="connsiteY10" fmla="*/ 3677682 h 6858000"/>
                <a:gd name="connsiteX11" fmla="*/ 1284280 w 2529723"/>
                <a:gd name="connsiteY11" fmla="*/ 235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9723" h="6858000">
                  <a:moveTo>
                    <a:pt x="1258269" y="0"/>
                  </a:moveTo>
                  <a:lnTo>
                    <a:pt x="1275627" y="0"/>
                  </a:lnTo>
                  <a:lnTo>
                    <a:pt x="1302560" y="24338"/>
                  </a:lnTo>
                  <a:cubicBezTo>
                    <a:pt x="2156831" y="855667"/>
                    <a:pt x="2590622" y="2191755"/>
                    <a:pt x="2522825" y="3678515"/>
                  </a:cubicBezTo>
                  <a:cubicBezTo>
                    <a:pt x="2459072" y="5076606"/>
                    <a:pt x="1519830" y="5692656"/>
                    <a:pt x="557500" y="6451411"/>
                  </a:cubicBezTo>
                  <a:cubicBezTo>
                    <a:pt x="382255" y="6589587"/>
                    <a:pt x="208689" y="6724853"/>
                    <a:pt x="32482" y="6849373"/>
                  </a:cubicBezTo>
                  <a:lnTo>
                    <a:pt x="19531" y="6858000"/>
                  </a:lnTo>
                  <a:lnTo>
                    <a:pt x="0" y="6858000"/>
                  </a:lnTo>
                  <a:lnTo>
                    <a:pt x="14202" y="6848540"/>
                  </a:lnTo>
                  <a:cubicBezTo>
                    <a:pt x="190409" y="6724020"/>
                    <a:pt x="363976" y="6588754"/>
                    <a:pt x="539221" y="6450578"/>
                  </a:cubicBezTo>
                  <a:cubicBezTo>
                    <a:pt x="1501550" y="5691822"/>
                    <a:pt x="2440792" y="5075773"/>
                    <a:pt x="2504546" y="3677682"/>
                  </a:cubicBezTo>
                  <a:cubicBezTo>
                    <a:pt x="2572343" y="2190921"/>
                    <a:pt x="2138551" y="854834"/>
                    <a:pt x="1284280" y="235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823926DB-76C8-474A-B5FB-F43C59E33FC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5143758" y="-1037574"/>
              <a:ext cx="1904176" cy="12191695"/>
            </a:xfrm>
            <a:custGeom>
              <a:avLst/>
              <a:gdLst>
                <a:gd name="connsiteX0" fmla="*/ 879731 w 2536434"/>
                <a:gd name="connsiteY0" fmla="*/ 0 h 6858000"/>
                <a:gd name="connsiteX1" fmla="*/ 913411 w 2536434"/>
                <a:gd name="connsiteY1" fmla="*/ 0 h 6858000"/>
                <a:gd name="connsiteX2" fmla="*/ 935535 w 2536434"/>
                <a:gd name="connsiteY2" fmla="*/ 14997 h 6858000"/>
                <a:gd name="connsiteX3" fmla="*/ 2536434 w 2536434"/>
                <a:gd name="connsiteY3" fmla="*/ 3621656 h 6858000"/>
                <a:gd name="connsiteX4" fmla="*/ 662084 w 2536434"/>
                <a:gd name="connsiteY4" fmla="*/ 6374814 h 6858000"/>
                <a:gd name="connsiteX5" fmla="*/ 145436 w 2536434"/>
                <a:gd name="connsiteY5" fmla="*/ 6780599 h 6858000"/>
                <a:gd name="connsiteX6" fmla="*/ 33680 w 2536434"/>
                <a:gd name="connsiteY6" fmla="*/ 6858000 h 6858000"/>
                <a:gd name="connsiteX7" fmla="*/ 0 w 2536434"/>
                <a:gd name="connsiteY7" fmla="*/ 6858000 h 6858000"/>
                <a:gd name="connsiteX8" fmla="*/ 111756 w 2536434"/>
                <a:gd name="connsiteY8" fmla="*/ 6780599 h 6858000"/>
                <a:gd name="connsiteX9" fmla="*/ 628404 w 2536434"/>
                <a:gd name="connsiteY9" fmla="*/ 6374814 h 6858000"/>
                <a:gd name="connsiteX10" fmla="*/ 2502754 w 2536434"/>
                <a:gd name="connsiteY10" fmla="*/ 3621656 h 6858000"/>
                <a:gd name="connsiteX11" fmla="*/ 901855 w 2536434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36434" h="6858000">
                  <a:moveTo>
                    <a:pt x="879731" y="0"/>
                  </a:moveTo>
                  <a:lnTo>
                    <a:pt x="913411" y="0"/>
                  </a:lnTo>
                  <a:lnTo>
                    <a:pt x="935535" y="14997"/>
                  </a:lnTo>
                  <a:cubicBezTo>
                    <a:pt x="1962698" y="754641"/>
                    <a:pt x="2536434" y="2093192"/>
                    <a:pt x="2536434" y="3621656"/>
                  </a:cubicBezTo>
                  <a:cubicBezTo>
                    <a:pt x="2536434" y="4969131"/>
                    <a:pt x="1607709" y="5602839"/>
                    <a:pt x="662084" y="6374814"/>
                  </a:cubicBezTo>
                  <a:cubicBezTo>
                    <a:pt x="489881" y="6515397"/>
                    <a:pt x="319254" y="6653108"/>
                    <a:pt x="145436" y="6780599"/>
                  </a:cubicBezTo>
                  <a:lnTo>
                    <a:pt x="33680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3C1F5347-E00A-4E12-AC11-18E0B1AF2D7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5247015" y="-1314429"/>
              <a:ext cx="1697663" cy="12191695"/>
            </a:xfrm>
            <a:custGeom>
              <a:avLst/>
              <a:gdLst>
                <a:gd name="connsiteX0" fmla="*/ 879731 w 2521425"/>
                <a:gd name="connsiteY0" fmla="*/ 0 h 6858000"/>
                <a:gd name="connsiteX1" fmla="*/ 898402 w 2521425"/>
                <a:gd name="connsiteY1" fmla="*/ 0 h 6858000"/>
                <a:gd name="connsiteX2" fmla="*/ 920526 w 2521425"/>
                <a:gd name="connsiteY2" fmla="*/ 14997 h 6858000"/>
                <a:gd name="connsiteX3" fmla="*/ 2521425 w 2521425"/>
                <a:gd name="connsiteY3" fmla="*/ 3621656 h 6858000"/>
                <a:gd name="connsiteX4" fmla="*/ 647075 w 2521425"/>
                <a:gd name="connsiteY4" fmla="*/ 6374814 h 6858000"/>
                <a:gd name="connsiteX5" fmla="*/ 130427 w 2521425"/>
                <a:gd name="connsiteY5" fmla="*/ 6780599 h 6858000"/>
                <a:gd name="connsiteX6" fmla="*/ 18671 w 2521425"/>
                <a:gd name="connsiteY6" fmla="*/ 6858000 h 6858000"/>
                <a:gd name="connsiteX7" fmla="*/ 0 w 2521425"/>
                <a:gd name="connsiteY7" fmla="*/ 6858000 h 6858000"/>
                <a:gd name="connsiteX8" fmla="*/ 111756 w 2521425"/>
                <a:gd name="connsiteY8" fmla="*/ 6780599 h 6858000"/>
                <a:gd name="connsiteX9" fmla="*/ 628404 w 2521425"/>
                <a:gd name="connsiteY9" fmla="*/ 6374814 h 6858000"/>
                <a:gd name="connsiteX10" fmla="*/ 2502754 w 2521425"/>
                <a:gd name="connsiteY10" fmla="*/ 3621656 h 6858000"/>
                <a:gd name="connsiteX11" fmla="*/ 901855 w 2521425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D4BC7EF-5CE3-436C-965C-8DC0598EA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875" y="442913"/>
            <a:ext cx="6857365" cy="1344612"/>
          </a:xfrm>
        </p:spPr>
        <p:txBody>
          <a:bodyPr anchor="b">
            <a:normAutofit/>
          </a:bodyPr>
          <a:lstStyle/>
          <a:p>
            <a:r>
              <a:rPr lang="pl-PL" dirty="0"/>
              <a:t>Informacje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007B9C8C-EAF8-4707-B0F9-527724A60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025" y="2107096"/>
            <a:ext cx="11658600" cy="2846567"/>
          </a:xfrm>
        </p:spPr>
        <p:txBody>
          <a:bodyPr>
            <a:normAutofit fontScale="92500"/>
          </a:bodyPr>
          <a:lstStyle/>
          <a:p>
            <a:pPr>
              <a:lnSpc>
                <a:spcPct val="130000"/>
              </a:lnSpc>
            </a:pPr>
            <a:r>
              <a:rPr lang="pl-PL" sz="1500" dirty="0"/>
              <a:t>Dobry florysta musi mieć bogatą wiedzę, aby stworzone przez niego kompozycje były nie tylko atrakcyjne i ładne, ale także trwałe czy dopasowane do oczekiwań klienta. Dlatego ważne jest, aby florysta znał dobrze różnorodne gatunki kwiatów, jakie może wykorzystać w swoich pracach, a także miał zmysł estetyczny i artystyczny. Ważna jest bowiem umiejętność doboru kolorów czy ciekawego połączenia kwiatów z dodatkami. Florystyka wymaga szerokiej wiedzy i łączy ze sobą elementy z zakresu przyrody i sztuki.</a:t>
            </a:r>
          </a:p>
          <a:p>
            <a:pPr>
              <a:lnSpc>
                <a:spcPct val="130000"/>
              </a:lnSpc>
            </a:pPr>
            <a:endParaRPr lang="pl-PL" sz="1500" dirty="0"/>
          </a:p>
          <a:p>
            <a:pPr>
              <a:lnSpc>
                <a:spcPct val="130000"/>
              </a:lnSpc>
            </a:pPr>
            <a:r>
              <a:rPr lang="pl-PL" sz="1500" dirty="0"/>
              <a:t>Dla prawdziwego florysty florystyka to styl życia. Aby dobrze wykonywać ten zawód należy z pasją podchodzić do wykonywanych kompozycji. </a:t>
            </a:r>
          </a:p>
        </p:txBody>
      </p:sp>
    </p:spTree>
    <p:extLst>
      <p:ext uri="{BB962C8B-B14F-4D97-AF65-F5344CB8AC3E}">
        <p14:creationId xmlns:p14="http://schemas.microsoft.com/office/powerpoint/2010/main" val="8003018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593B4D24-F4A8-4141-A20A-E0575D1996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6CCEEF8A-4A3A-4B35-AA57-D804767F5A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2" y="0"/>
            <a:ext cx="12191696" cy="6170490"/>
            <a:chOff x="-2" y="0"/>
            <a:chExt cx="12191696" cy="617049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55A741C2-AB82-4BF5-9324-5D0B56A3D0F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3167675" y="-3167677"/>
              <a:ext cx="5856341" cy="12191695"/>
            </a:xfrm>
            <a:custGeom>
              <a:avLst/>
              <a:gdLst>
                <a:gd name="connsiteX0" fmla="*/ 0 w 5856341"/>
                <a:gd name="connsiteY0" fmla="*/ 12191695 h 12191695"/>
                <a:gd name="connsiteX1" fmla="*/ 0 w 5856341"/>
                <a:gd name="connsiteY1" fmla="*/ 0 h 12191695"/>
                <a:gd name="connsiteX2" fmla="*/ 243849 w 5856341"/>
                <a:gd name="connsiteY2" fmla="*/ 0 h 12191695"/>
                <a:gd name="connsiteX3" fmla="*/ 505121 w 5856341"/>
                <a:gd name="connsiteY3" fmla="*/ 0 h 12191695"/>
                <a:gd name="connsiteX4" fmla="*/ 723207 w 5856341"/>
                <a:gd name="connsiteY4" fmla="*/ 0 h 12191695"/>
                <a:gd name="connsiteX5" fmla="*/ 755828 w 5856341"/>
                <a:gd name="connsiteY5" fmla="*/ 0 h 12191695"/>
                <a:gd name="connsiteX6" fmla="*/ 1411868 w 5856341"/>
                <a:gd name="connsiteY6" fmla="*/ 0 h 12191695"/>
                <a:gd name="connsiteX7" fmla="*/ 1421034 w 5856341"/>
                <a:gd name="connsiteY7" fmla="*/ 0 h 12191695"/>
                <a:gd name="connsiteX8" fmla="*/ 1515206 w 5856341"/>
                <a:gd name="connsiteY8" fmla="*/ 0 h 12191695"/>
                <a:gd name="connsiteX9" fmla="*/ 2636151 w 5856341"/>
                <a:gd name="connsiteY9" fmla="*/ 0 h 12191695"/>
                <a:gd name="connsiteX10" fmla="*/ 4637890 w 5856341"/>
                <a:gd name="connsiteY10" fmla="*/ 0 h 12191695"/>
                <a:gd name="connsiteX11" fmla="*/ 4654499 w 5856341"/>
                <a:gd name="connsiteY11" fmla="*/ 26661 h 12191695"/>
                <a:gd name="connsiteX12" fmla="*/ 5856341 w 5856341"/>
                <a:gd name="connsiteY12" fmla="*/ 6438338 h 12191695"/>
                <a:gd name="connsiteX13" fmla="*/ 4449211 w 5856341"/>
                <a:gd name="connsiteY13" fmla="*/ 11332719 h 12191695"/>
                <a:gd name="connsiteX14" fmla="*/ 4061349 w 5856341"/>
                <a:gd name="connsiteY14" fmla="*/ 12054097 h 12191695"/>
                <a:gd name="connsiteX15" fmla="*/ 3977450 w 5856341"/>
                <a:gd name="connsiteY15" fmla="*/ 12191695 h 12191695"/>
                <a:gd name="connsiteX16" fmla="*/ 2636151 w 5856341"/>
                <a:gd name="connsiteY16" fmla="*/ 12191695 h 12191695"/>
                <a:gd name="connsiteX17" fmla="*/ 1421034 w 5856341"/>
                <a:gd name="connsiteY17" fmla="*/ 12191695 h 12191695"/>
                <a:gd name="connsiteX18" fmla="*/ 1411868 w 5856341"/>
                <a:gd name="connsiteY18" fmla="*/ 12191695 h 12191695"/>
                <a:gd name="connsiteX19" fmla="*/ 1283685 w 5856341"/>
                <a:gd name="connsiteY19" fmla="*/ 12191695 h 12191695"/>
                <a:gd name="connsiteX20" fmla="*/ 755828 w 5856341"/>
                <a:gd name="connsiteY20" fmla="*/ 12191695 h 12191695"/>
                <a:gd name="connsiteX21" fmla="*/ 723207 w 5856341"/>
                <a:gd name="connsiteY21" fmla="*/ 12191695 h 12191695"/>
                <a:gd name="connsiteX22" fmla="*/ 505121 w 5856341"/>
                <a:gd name="connsiteY22" fmla="*/ 12191695 h 12191695"/>
                <a:gd name="connsiteX23" fmla="*/ 243849 w 5856341"/>
                <a:gd name="connsiteY23" fmla="*/ 12191695 h 12191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856341" h="12191695">
                  <a:moveTo>
                    <a:pt x="0" y="12191695"/>
                  </a:moveTo>
                  <a:lnTo>
                    <a:pt x="0" y="0"/>
                  </a:lnTo>
                  <a:lnTo>
                    <a:pt x="243849" y="0"/>
                  </a:lnTo>
                  <a:lnTo>
                    <a:pt x="505121" y="0"/>
                  </a:lnTo>
                  <a:lnTo>
                    <a:pt x="723207" y="0"/>
                  </a:lnTo>
                  <a:lnTo>
                    <a:pt x="755828" y="0"/>
                  </a:lnTo>
                  <a:lnTo>
                    <a:pt x="1411868" y="0"/>
                  </a:lnTo>
                  <a:lnTo>
                    <a:pt x="1421034" y="0"/>
                  </a:lnTo>
                  <a:lnTo>
                    <a:pt x="1515206" y="0"/>
                  </a:lnTo>
                  <a:lnTo>
                    <a:pt x="2636151" y="0"/>
                  </a:lnTo>
                  <a:lnTo>
                    <a:pt x="4637890" y="0"/>
                  </a:lnTo>
                  <a:lnTo>
                    <a:pt x="4654499" y="26661"/>
                  </a:lnTo>
                  <a:cubicBezTo>
                    <a:pt x="5425621" y="1341551"/>
                    <a:pt x="5856341" y="3721137"/>
                    <a:pt x="5856341" y="6438338"/>
                  </a:cubicBezTo>
                  <a:cubicBezTo>
                    <a:pt x="5856341" y="8833790"/>
                    <a:pt x="5159120" y="9960353"/>
                    <a:pt x="4449211" y="11332719"/>
                  </a:cubicBezTo>
                  <a:cubicBezTo>
                    <a:pt x="4319934" y="11582638"/>
                    <a:pt x="4191839" y="11827452"/>
                    <a:pt x="4061349" y="12054097"/>
                  </a:cubicBezTo>
                  <a:lnTo>
                    <a:pt x="3977450" y="12191695"/>
                  </a:lnTo>
                  <a:lnTo>
                    <a:pt x="2636151" y="12191695"/>
                  </a:lnTo>
                  <a:lnTo>
                    <a:pt x="1421034" y="12191695"/>
                  </a:lnTo>
                  <a:lnTo>
                    <a:pt x="1411868" y="12191695"/>
                  </a:lnTo>
                  <a:lnTo>
                    <a:pt x="1283685" y="12191695"/>
                  </a:lnTo>
                  <a:lnTo>
                    <a:pt x="755828" y="12191695"/>
                  </a:lnTo>
                  <a:lnTo>
                    <a:pt x="723207" y="12191695"/>
                  </a:lnTo>
                  <a:lnTo>
                    <a:pt x="505121" y="12191695"/>
                  </a:lnTo>
                  <a:lnTo>
                    <a:pt x="243849" y="12191695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DCD46807-BF17-4E5D-90A8-A062604C00C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5146277" y="-874927"/>
              <a:ext cx="1899138" cy="12191695"/>
            </a:xfrm>
            <a:custGeom>
              <a:avLst/>
              <a:gdLst>
                <a:gd name="connsiteX0" fmla="*/ 1258269 w 2529723"/>
                <a:gd name="connsiteY0" fmla="*/ 0 h 6858000"/>
                <a:gd name="connsiteX1" fmla="*/ 1275627 w 2529723"/>
                <a:gd name="connsiteY1" fmla="*/ 0 h 6858000"/>
                <a:gd name="connsiteX2" fmla="*/ 1302560 w 2529723"/>
                <a:gd name="connsiteY2" fmla="*/ 24338 h 6858000"/>
                <a:gd name="connsiteX3" fmla="*/ 2522825 w 2529723"/>
                <a:gd name="connsiteY3" fmla="*/ 3678515 h 6858000"/>
                <a:gd name="connsiteX4" fmla="*/ 557500 w 2529723"/>
                <a:gd name="connsiteY4" fmla="*/ 6451411 h 6858000"/>
                <a:gd name="connsiteX5" fmla="*/ 32482 w 2529723"/>
                <a:gd name="connsiteY5" fmla="*/ 6849373 h 6858000"/>
                <a:gd name="connsiteX6" fmla="*/ 19531 w 2529723"/>
                <a:gd name="connsiteY6" fmla="*/ 6858000 h 6858000"/>
                <a:gd name="connsiteX7" fmla="*/ 0 w 2529723"/>
                <a:gd name="connsiteY7" fmla="*/ 6858000 h 6858000"/>
                <a:gd name="connsiteX8" fmla="*/ 14202 w 2529723"/>
                <a:gd name="connsiteY8" fmla="*/ 6848540 h 6858000"/>
                <a:gd name="connsiteX9" fmla="*/ 539221 w 2529723"/>
                <a:gd name="connsiteY9" fmla="*/ 6450578 h 6858000"/>
                <a:gd name="connsiteX10" fmla="*/ 2504546 w 2529723"/>
                <a:gd name="connsiteY10" fmla="*/ 3677682 h 6858000"/>
                <a:gd name="connsiteX11" fmla="*/ 1284280 w 2529723"/>
                <a:gd name="connsiteY11" fmla="*/ 235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9723" h="6858000">
                  <a:moveTo>
                    <a:pt x="1258269" y="0"/>
                  </a:moveTo>
                  <a:lnTo>
                    <a:pt x="1275627" y="0"/>
                  </a:lnTo>
                  <a:lnTo>
                    <a:pt x="1302560" y="24338"/>
                  </a:lnTo>
                  <a:cubicBezTo>
                    <a:pt x="2156831" y="855667"/>
                    <a:pt x="2590622" y="2191755"/>
                    <a:pt x="2522825" y="3678515"/>
                  </a:cubicBezTo>
                  <a:cubicBezTo>
                    <a:pt x="2459072" y="5076606"/>
                    <a:pt x="1519830" y="5692656"/>
                    <a:pt x="557500" y="6451411"/>
                  </a:cubicBezTo>
                  <a:cubicBezTo>
                    <a:pt x="382255" y="6589587"/>
                    <a:pt x="208689" y="6724853"/>
                    <a:pt x="32482" y="6849373"/>
                  </a:cubicBezTo>
                  <a:lnTo>
                    <a:pt x="19531" y="6858000"/>
                  </a:lnTo>
                  <a:lnTo>
                    <a:pt x="0" y="6858000"/>
                  </a:lnTo>
                  <a:lnTo>
                    <a:pt x="14202" y="6848540"/>
                  </a:lnTo>
                  <a:cubicBezTo>
                    <a:pt x="190409" y="6724020"/>
                    <a:pt x="363976" y="6588754"/>
                    <a:pt x="539221" y="6450578"/>
                  </a:cubicBezTo>
                  <a:cubicBezTo>
                    <a:pt x="1501550" y="5691822"/>
                    <a:pt x="2440792" y="5075773"/>
                    <a:pt x="2504546" y="3677682"/>
                  </a:cubicBezTo>
                  <a:cubicBezTo>
                    <a:pt x="2572343" y="2190921"/>
                    <a:pt x="2138551" y="854834"/>
                    <a:pt x="1284280" y="235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823926DB-76C8-474A-B5FB-F43C59E33FC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5143758" y="-1037574"/>
              <a:ext cx="1904176" cy="12191695"/>
            </a:xfrm>
            <a:custGeom>
              <a:avLst/>
              <a:gdLst>
                <a:gd name="connsiteX0" fmla="*/ 879731 w 2536434"/>
                <a:gd name="connsiteY0" fmla="*/ 0 h 6858000"/>
                <a:gd name="connsiteX1" fmla="*/ 913411 w 2536434"/>
                <a:gd name="connsiteY1" fmla="*/ 0 h 6858000"/>
                <a:gd name="connsiteX2" fmla="*/ 935535 w 2536434"/>
                <a:gd name="connsiteY2" fmla="*/ 14997 h 6858000"/>
                <a:gd name="connsiteX3" fmla="*/ 2536434 w 2536434"/>
                <a:gd name="connsiteY3" fmla="*/ 3621656 h 6858000"/>
                <a:gd name="connsiteX4" fmla="*/ 662084 w 2536434"/>
                <a:gd name="connsiteY4" fmla="*/ 6374814 h 6858000"/>
                <a:gd name="connsiteX5" fmla="*/ 145436 w 2536434"/>
                <a:gd name="connsiteY5" fmla="*/ 6780599 h 6858000"/>
                <a:gd name="connsiteX6" fmla="*/ 33680 w 2536434"/>
                <a:gd name="connsiteY6" fmla="*/ 6858000 h 6858000"/>
                <a:gd name="connsiteX7" fmla="*/ 0 w 2536434"/>
                <a:gd name="connsiteY7" fmla="*/ 6858000 h 6858000"/>
                <a:gd name="connsiteX8" fmla="*/ 111756 w 2536434"/>
                <a:gd name="connsiteY8" fmla="*/ 6780599 h 6858000"/>
                <a:gd name="connsiteX9" fmla="*/ 628404 w 2536434"/>
                <a:gd name="connsiteY9" fmla="*/ 6374814 h 6858000"/>
                <a:gd name="connsiteX10" fmla="*/ 2502754 w 2536434"/>
                <a:gd name="connsiteY10" fmla="*/ 3621656 h 6858000"/>
                <a:gd name="connsiteX11" fmla="*/ 901855 w 2536434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36434" h="6858000">
                  <a:moveTo>
                    <a:pt x="879731" y="0"/>
                  </a:moveTo>
                  <a:lnTo>
                    <a:pt x="913411" y="0"/>
                  </a:lnTo>
                  <a:lnTo>
                    <a:pt x="935535" y="14997"/>
                  </a:lnTo>
                  <a:cubicBezTo>
                    <a:pt x="1962698" y="754641"/>
                    <a:pt x="2536434" y="2093192"/>
                    <a:pt x="2536434" y="3621656"/>
                  </a:cubicBezTo>
                  <a:cubicBezTo>
                    <a:pt x="2536434" y="4969131"/>
                    <a:pt x="1607709" y="5602839"/>
                    <a:pt x="662084" y="6374814"/>
                  </a:cubicBezTo>
                  <a:cubicBezTo>
                    <a:pt x="489881" y="6515397"/>
                    <a:pt x="319254" y="6653108"/>
                    <a:pt x="145436" y="6780599"/>
                  </a:cubicBezTo>
                  <a:lnTo>
                    <a:pt x="33680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3C1F5347-E00A-4E12-AC11-18E0B1AF2D7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5247015" y="-1314429"/>
              <a:ext cx="1697663" cy="12191695"/>
            </a:xfrm>
            <a:custGeom>
              <a:avLst/>
              <a:gdLst>
                <a:gd name="connsiteX0" fmla="*/ 879731 w 2521425"/>
                <a:gd name="connsiteY0" fmla="*/ 0 h 6858000"/>
                <a:gd name="connsiteX1" fmla="*/ 898402 w 2521425"/>
                <a:gd name="connsiteY1" fmla="*/ 0 h 6858000"/>
                <a:gd name="connsiteX2" fmla="*/ 920526 w 2521425"/>
                <a:gd name="connsiteY2" fmla="*/ 14997 h 6858000"/>
                <a:gd name="connsiteX3" fmla="*/ 2521425 w 2521425"/>
                <a:gd name="connsiteY3" fmla="*/ 3621656 h 6858000"/>
                <a:gd name="connsiteX4" fmla="*/ 647075 w 2521425"/>
                <a:gd name="connsiteY4" fmla="*/ 6374814 h 6858000"/>
                <a:gd name="connsiteX5" fmla="*/ 130427 w 2521425"/>
                <a:gd name="connsiteY5" fmla="*/ 6780599 h 6858000"/>
                <a:gd name="connsiteX6" fmla="*/ 18671 w 2521425"/>
                <a:gd name="connsiteY6" fmla="*/ 6858000 h 6858000"/>
                <a:gd name="connsiteX7" fmla="*/ 0 w 2521425"/>
                <a:gd name="connsiteY7" fmla="*/ 6858000 h 6858000"/>
                <a:gd name="connsiteX8" fmla="*/ 111756 w 2521425"/>
                <a:gd name="connsiteY8" fmla="*/ 6780599 h 6858000"/>
                <a:gd name="connsiteX9" fmla="*/ 628404 w 2521425"/>
                <a:gd name="connsiteY9" fmla="*/ 6374814 h 6858000"/>
                <a:gd name="connsiteX10" fmla="*/ 2502754 w 2521425"/>
                <a:gd name="connsiteY10" fmla="*/ 3621656 h 6858000"/>
                <a:gd name="connsiteX11" fmla="*/ 901855 w 2521425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D4BC7EF-5CE3-436C-965C-8DC0598EA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875" y="442913"/>
            <a:ext cx="6857365" cy="1344612"/>
          </a:xfrm>
        </p:spPr>
        <p:txBody>
          <a:bodyPr anchor="b">
            <a:normAutofit/>
          </a:bodyPr>
          <a:lstStyle/>
          <a:p>
            <a:r>
              <a:rPr lang="pl-PL" dirty="0"/>
              <a:t>Informacje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007B9C8C-EAF8-4707-B0F9-527724A60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025" y="2107096"/>
            <a:ext cx="11658600" cy="2846567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30000"/>
              </a:lnSpc>
            </a:pPr>
            <a:r>
              <a:rPr lang="pl-PL" sz="1500" dirty="0"/>
              <a:t>Florystykę podzielić możemy na kilka działów w zależności od tego, czego dotyczyć będzie wykonywana praca. Wśród tych najbardziej popularnych wyróżnić możemy:</a:t>
            </a:r>
          </a:p>
          <a:p>
            <a:pPr>
              <a:lnSpc>
                <a:spcPct val="130000"/>
              </a:lnSpc>
            </a:pPr>
            <a:endParaRPr lang="pl-PL" sz="1500" dirty="0"/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pl-PL" sz="1500" dirty="0"/>
              <a:t>florystykę ślubną – bukiety ślubne, kwiatowe dodatki dla Panny Młodej, dekoracje kościoła, sali weselne, samochodu,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pl-PL" sz="1500" dirty="0"/>
              <a:t>florystykę żałobną – wiązanki i wieńce pogrzebowe, ozdabianie urny z prochami,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pl-PL" sz="1500" dirty="0"/>
              <a:t>florystykę świąteczną – kompozycje na Adwent, Boże Narodzenie czy Wielkanoc,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pl-PL" sz="1500" dirty="0"/>
              <a:t>florystykę komunijną – wiązanki i wianki komunijne,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pl-PL" sz="1500" dirty="0"/>
              <a:t>florystykę okolicznościową – bukiety na imieniny i inne okazje.</a:t>
            </a:r>
          </a:p>
        </p:txBody>
      </p:sp>
    </p:spTree>
    <p:extLst>
      <p:ext uri="{BB962C8B-B14F-4D97-AF65-F5344CB8AC3E}">
        <p14:creationId xmlns:p14="http://schemas.microsoft.com/office/powerpoint/2010/main" val="2683635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D4BC7EF-5CE3-436C-965C-8DC0598EA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Źródła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007B9C8C-EAF8-4707-B0F9-527724A60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390" y="2312276"/>
            <a:ext cx="10194422" cy="3931770"/>
          </a:xfrm>
        </p:spPr>
        <p:txBody>
          <a:bodyPr>
            <a:normAutofit fontScale="925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500" dirty="0">
                <a:hlinkClick r:id="rId2"/>
              </a:rPr>
              <a:t>https://www.akademiaflorystyki.pl/florystyka/</a:t>
            </a:r>
            <a:endParaRPr lang="pl-PL" sz="1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500" dirty="0">
                <a:hlinkClick r:id="rId3"/>
              </a:rPr>
              <a:t>https://www.forumkwiatowe.pl/cztery-cechy-ktore-musi-miec-florysta-by-odniesc-sukces-prowadzac-kwiaciarnie/</a:t>
            </a:r>
            <a:endParaRPr lang="pl-PL" sz="1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500" dirty="0">
                <a:hlinkClick r:id="rId4"/>
              </a:rPr>
              <a:t>https://www.forumkwiatowe.pl/kwiaciarnia-czy-pracownia-florystyczna/</a:t>
            </a:r>
            <a:endParaRPr lang="pl-PL" sz="1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500" dirty="0">
                <a:hlinkClick r:id="rId5"/>
              </a:rPr>
              <a:t>https://www.creativehobby.pl/pol_m_florystyka-190.html?utm_source=iai_ads&amp;utm_medium=google_search_ads&amp;gclid=Cj0KCQiAj9iBBhCJARIsAE9qRtAeyyWBzd5wFrbN_zFHt6bcsW2NVCQuJekDwJ0tbaopvLen9EX5t1AaAvi5EALw_wcB</a:t>
            </a:r>
            <a:endParaRPr lang="pl-PL" sz="1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500" dirty="0">
                <a:hlinkClick r:id="rId6"/>
              </a:rPr>
              <a:t>http://mcef.pl/</a:t>
            </a:r>
            <a:endParaRPr lang="pl-PL" sz="1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500" dirty="0">
                <a:hlinkClick r:id="rId7"/>
              </a:rPr>
              <a:t>https://florystyka.urk.edu.pl/</a:t>
            </a:r>
            <a:endParaRPr lang="pl-PL" sz="1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500" dirty="0">
                <a:hlinkClick r:id="rId8"/>
              </a:rPr>
              <a:t>https://www.youtube.com/watch?v=7qr8MIOWnqE&amp;ab_channel=AkademiaFlorystyki</a:t>
            </a:r>
            <a:r>
              <a:rPr lang="pl-PL" sz="15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274610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D4BC7EF-5CE3-436C-965C-8DC0598EA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Wnioski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007B9C8C-EAF8-4707-B0F9-527724A60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390" y="2312276"/>
            <a:ext cx="10194422" cy="3651504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500" dirty="0"/>
              <a:t>Poszerzyliście swoją wiedzę na temat florystyki.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500" dirty="0"/>
              <a:t>Wyrobiliście sobie zdanie trendów w tym zawodzie i możliwej oferty dla klientów, względem tradycyjnych kwiaciarni.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500" dirty="0"/>
              <a:t>Mieliście okazje wspólnie zastanowić się nad tym jak promować usługi florystyczne.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500" dirty="0"/>
              <a:t>Mogliście w ciekawy sposób utrwalić Waszą wiedzę.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500" dirty="0"/>
              <a:t>Uczyliście się planowania i organizacji własnej pracy.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500" dirty="0"/>
              <a:t>Uczyliście się współpracy w grupie i pracy samodzielnej.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500" dirty="0"/>
              <a:t>Nauczyliście się wykorzystywać Internet jako źródło informacji. </a:t>
            </a:r>
          </a:p>
        </p:txBody>
      </p:sp>
    </p:spTree>
    <p:extLst>
      <p:ext uri="{BB962C8B-B14F-4D97-AF65-F5344CB8AC3E}">
        <p14:creationId xmlns:p14="http://schemas.microsoft.com/office/powerpoint/2010/main" val="30716699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Freeform: Shape 93">
            <a:extLst>
              <a:ext uri="{FF2B5EF4-FFF2-40B4-BE49-F238E27FC236}">
                <a16:creationId xmlns:a16="http://schemas.microsoft.com/office/drawing/2014/main" xmlns="" id="{9B0F7D69-D93C-4C38-A23D-76E000D691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6" name="Freeform: Shape 95">
            <a:extLst>
              <a:ext uri="{FF2B5EF4-FFF2-40B4-BE49-F238E27FC236}">
                <a16:creationId xmlns:a16="http://schemas.microsoft.com/office/drawing/2014/main" xmlns="" id="{8CD419D4-EA9D-42D9-BF62-B07F0B7B672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98" name="Freeform: Shape 97">
            <a:extLst>
              <a:ext uri="{FF2B5EF4-FFF2-40B4-BE49-F238E27FC236}">
                <a16:creationId xmlns:a16="http://schemas.microsoft.com/office/drawing/2014/main" xmlns="" id="{1C6FEC9B-9608-4181-A9E5-A1B80E7202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00" name="Freeform: Shape 99">
            <a:extLst>
              <a:ext uri="{FF2B5EF4-FFF2-40B4-BE49-F238E27FC236}">
                <a16:creationId xmlns:a16="http://schemas.microsoft.com/office/drawing/2014/main" xmlns="" id="{AB1564ED-F26F-451D-97D6-A6EC3E83FD5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02" name="Freeform: Shape 101">
            <a:extLst>
              <a:ext uri="{FF2B5EF4-FFF2-40B4-BE49-F238E27FC236}">
                <a16:creationId xmlns:a16="http://schemas.microsoft.com/office/drawing/2014/main" xmlns="" id="{0CA184B6-3482-4F43-87F0-BC765DCFD8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4" name="Freeform: Shape 103">
            <a:extLst>
              <a:ext uri="{FF2B5EF4-FFF2-40B4-BE49-F238E27FC236}">
                <a16:creationId xmlns:a16="http://schemas.microsoft.com/office/drawing/2014/main" xmlns="" id="{6C869923-8380-4244-9548-802C330638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06" name="Freeform: Shape 105">
            <a:extLst>
              <a:ext uri="{FF2B5EF4-FFF2-40B4-BE49-F238E27FC236}">
                <a16:creationId xmlns:a16="http://schemas.microsoft.com/office/drawing/2014/main" xmlns="" id="{C06255F2-BC67-4DDE-B34E-AC4BA21838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08" name="Freeform: Shape 107">
            <a:extLst>
              <a:ext uri="{FF2B5EF4-FFF2-40B4-BE49-F238E27FC236}">
                <a16:creationId xmlns:a16="http://schemas.microsoft.com/office/drawing/2014/main" xmlns="" id="{55169443-FCCD-4C0A-8C69-18CD3FA096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 useBgFill="1">
        <p:nvSpPr>
          <p:cNvPr id="110" name="Rectangle 109">
            <a:extLst>
              <a:ext uri="{FF2B5EF4-FFF2-40B4-BE49-F238E27FC236}">
                <a16:creationId xmlns:a16="http://schemas.microsoft.com/office/drawing/2014/main" xmlns="" id="{E217F32C-75AA-4B97-ADFB-5E2C3C7ECB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Florysta – czym się zajmuje i jak zdobyć zawód? – Atut Szkoła">
            <a:extLst>
              <a:ext uri="{FF2B5EF4-FFF2-40B4-BE49-F238E27FC236}">
                <a16:creationId xmlns:a16="http://schemas.microsoft.com/office/drawing/2014/main" xmlns="" id="{F03B3898-7893-4713-A680-74B8FA713A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79" b="605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" name="Rectangle 111">
            <a:extLst>
              <a:ext uri="{FF2B5EF4-FFF2-40B4-BE49-F238E27FC236}">
                <a16:creationId xmlns:a16="http://schemas.microsoft.com/office/drawing/2014/main" xmlns="" id="{4D76AAEA-AF3A-4616-9F99-E9AA131A51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023360" y="0"/>
            <a:ext cx="8168639" cy="6858000"/>
          </a:xfrm>
          <a:prstGeom prst="rect">
            <a:avLst/>
          </a:prstGeom>
          <a:gradFill>
            <a:gsLst>
              <a:gs pos="58000">
                <a:schemeClr val="tx1">
                  <a:alpha val="55000"/>
                </a:schemeClr>
              </a:gs>
              <a:gs pos="33000">
                <a:schemeClr val="tx1">
                  <a:alpha val="40000"/>
                </a:schemeClr>
              </a:gs>
              <a:gs pos="3000">
                <a:schemeClr val="tx1">
                  <a:alpha val="0"/>
                </a:schemeClr>
              </a:gs>
              <a:gs pos="100000">
                <a:schemeClr val="tx1">
                  <a:alpha val="5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xmlns="" id="{6C6A974A-9C92-4202-A464-8B639C229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1346268"/>
            <a:ext cx="5618431" cy="3285207"/>
          </a:xfrm>
        </p:spPr>
        <p:txBody>
          <a:bodyPr vert="horz" lIns="109728" tIns="109728" rIns="109728" bIns="91440" rtlCol="0" anchor="b"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5400">
                <a:solidFill>
                  <a:schemeClr val="bg1"/>
                </a:solidFill>
              </a:rPr>
              <a:t>Wytyczne do realizacji WQ</a:t>
            </a:r>
          </a:p>
        </p:txBody>
      </p:sp>
    </p:spTree>
    <p:extLst>
      <p:ext uri="{BB962C8B-B14F-4D97-AF65-F5344CB8AC3E}">
        <p14:creationId xmlns:p14="http://schemas.microsoft.com/office/powerpoint/2010/main" val="7224085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D4BC7EF-5CE3-436C-965C-8DC0598EA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Informacje dla nauczyciela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007B9C8C-EAF8-4707-B0F9-527724A60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390" y="2312276"/>
            <a:ext cx="10903130" cy="3651504"/>
          </a:xfrm>
        </p:spPr>
        <p:txBody>
          <a:bodyPr>
            <a:normAutofit fontScale="92500" lnSpcReduction="10000"/>
          </a:bodyPr>
          <a:lstStyle/>
          <a:p>
            <a:r>
              <a:rPr lang="pl-PL" sz="1500" b="1" dirty="0"/>
              <a:t>Sugerowany czas na realizacje WQ: </a:t>
            </a:r>
          </a:p>
          <a:p>
            <a:r>
              <a:rPr lang="pl-PL" sz="1500" dirty="0"/>
              <a:t>Uczniowie nad realizacją procesu będą pracowali około 10 godzin lekcyjnych. W tym czasie powinni zrozumieć na czym polega zawód florysty i jak skutecznie promować usługi florystyczne. </a:t>
            </a:r>
          </a:p>
          <a:p>
            <a:r>
              <a:rPr lang="pl-PL" sz="1500" b="1" dirty="0"/>
              <a:t>Kryteria oceny:</a:t>
            </a:r>
          </a:p>
          <a:p>
            <a:r>
              <a:rPr lang="pl-PL" sz="1500" dirty="0"/>
              <a:t>Ocenie podlegać będzie stopień wyczerpania tematu, należy przygotować i ukierunkować uczniów na odpowiednią wiedzę, która zapewni maksymalną ocenę (5). Przekroczenie tego poziomu – ocena 6. </a:t>
            </a:r>
          </a:p>
          <a:p>
            <a:r>
              <a:rPr lang="pl-PL" sz="1500" b="1" dirty="0"/>
              <a:t>Ewaluacja:</a:t>
            </a:r>
          </a:p>
          <a:p>
            <a:r>
              <a:rPr lang="pl-PL" sz="1500" dirty="0"/>
              <a:t>Nauczyciel pomoże uczniom przeanalizować treści wspólnie z nimi, aż do momentu ich zrozumienia przez uczniów. Będzie służyć im pomocą, radą, wyjaśnieniami, a nie gotowymi rozwiązaniami. Taka metoda będzie dobrą formą wdrażania do samodzielnego działania i twórczego myślenia.</a:t>
            </a:r>
          </a:p>
        </p:txBody>
      </p:sp>
    </p:spTree>
    <p:extLst>
      <p:ext uri="{BB962C8B-B14F-4D97-AF65-F5344CB8AC3E}">
        <p14:creationId xmlns:p14="http://schemas.microsoft.com/office/powerpoint/2010/main" val="19565406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D4BC7EF-5CE3-436C-965C-8DC0598EA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Informacje dla nauczyciela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007B9C8C-EAF8-4707-B0F9-527724A60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389" y="2312276"/>
            <a:ext cx="10911839" cy="4103504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500" dirty="0"/>
              <a:t>Nauczyciel powinien dokładnie przeanalizować treści wspólnie z uczniami, aż do momentu ich zrozumienia przez uczniów. Powinien jednak bardziej służyć im pomocą, radą, wyjaśnieniami, a nie gotowymi rozwiązaniami. Taka metoda będzie dobrą formą wdrażania do samodzielnego działania i twórczego myślenia.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500" dirty="0"/>
              <a:t>Nauczyciel może pomagać uczniom, gdy pracują w zadając im pytania naprowadzające. Należy pamiętać, że uczą się oni nowego sposobu pracy (procesu).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500" dirty="0"/>
              <a:t>Nauczyciel powinien podawać uczniom konkretne informacje dotyczące oceny ich osiągnięć, zarówno w czasie pracy grupowej, jak i przy podsumowaniu wyników.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500" dirty="0"/>
              <a:t>Czas na realizację projektu powinien być dostosowany do możliwości uczniów. Podane czas etapów są orientacyjne.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500" dirty="0"/>
              <a:t>Celem nadrzędnym WQ jest wskazanie uczniom jak skutecznie komunikować otoczeniu ideę florystyki.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500" dirty="0"/>
          </a:p>
        </p:txBody>
      </p:sp>
    </p:spTree>
    <p:extLst>
      <p:ext uri="{BB962C8B-B14F-4D97-AF65-F5344CB8AC3E}">
        <p14:creationId xmlns:p14="http://schemas.microsoft.com/office/powerpoint/2010/main" val="27977058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D4BC7EF-5CE3-436C-965C-8DC0598EA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115" y="-548380"/>
            <a:ext cx="8770571" cy="1345269"/>
          </a:xfrm>
        </p:spPr>
        <p:txBody>
          <a:bodyPr/>
          <a:lstStyle/>
          <a:p>
            <a:r>
              <a:rPr lang="pl-PL" dirty="0"/>
              <a:t>Ewaluacja</a:t>
            </a: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xmlns="" id="{6A6CB337-596A-4D7A-8E80-629021D88E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1713242"/>
              </p:ext>
            </p:extLst>
          </p:nvPr>
        </p:nvGraphicFramePr>
        <p:xfrm>
          <a:off x="847726" y="1257300"/>
          <a:ext cx="10277474" cy="4791075"/>
        </p:xfrm>
        <a:graphic>
          <a:graphicData uri="http://schemas.openxmlformats.org/drawingml/2006/table">
            <a:tbl>
              <a:tblPr firstRow="1" bandRow="1">
                <a:noFill/>
                <a:tableStyleId>{073A0DAA-6AF3-43AB-8588-CEC1D06C72B9}</a:tableStyleId>
              </a:tblPr>
              <a:tblGrid>
                <a:gridCol w="2117947">
                  <a:extLst>
                    <a:ext uri="{9D8B030D-6E8A-4147-A177-3AD203B41FA5}">
                      <a16:colId xmlns:a16="http://schemas.microsoft.com/office/drawing/2014/main" xmlns="" val="1702910806"/>
                    </a:ext>
                  </a:extLst>
                </a:gridCol>
                <a:gridCol w="2813146">
                  <a:extLst>
                    <a:ext uri="{9D8B030D-6E8A-4147-A177-3AD203B41FA5}">
                      <a16:colId xmlns:a16="http://schemas.microsoft.com/office/drawing/2014/main" xmlns="" val="2329518048"/>
                    </a:ext>
                  </a:extLst>
                </a:gridCol>
                <a:gridCol w="2686911">
                  <a:extLst>
                    <a:ext uri="{9D8B030D-6E8A-4147-A177-3AD203B41FA5}">
                      <a16:colId xmlns:a16="http://schemas.microsoft.com/office/drawing/2014/main" xmlns="" val="3165251206"/>
                    </a:ext>
                  </a:extLst>
                </a:gridCol>
                <a:gridCol w="2659470">
                  <a:extLst>
                    <a:ext uri="{9D8B030D-6E8A-4147-A177-3AD203B41FA5}">
                      <a16:colId xmlns:a16="http://schemas.microsoft.com/office/drawing/2014/main" xmlns="" val="3982625"/>
                    </a:ext>
                  </a:extLst>
                </a:gridCol>
              </a:tblGrid>
              <a:tr h="314587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200" b="1" cap="none" spc="0" dirty="0">
                          <a:solidFill>
                            <a:schemeClr val="tx1"/>
                          </a:solidFill>
                          <a:effectLst/>
                        </a:rPr>
                        <a:t>Liczba punktów</a:t>
                      </a:r>
                      <a:endParaRPr lang="pl-PL" sz="1200" b="1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7247" marT="9867" marB="49337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200" b="1" cap="none" spc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pl-PL" sz="1200" b="1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7247" marT="9867" marB="49337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200" b="1" cap="none" spc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pl-PL" sz="1200" b="1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7247" marT="9867" marB="49337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200" b="1" cap="none" spc="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pl-PL" sz="1200" b="1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7247" marT="9867" marB="49337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94115219"/>
                  </a:ext>
                </a:extLst>
              </a:tr>
              <a:tr h="583689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000" cap="none" spc="0" dirty="0">
                          <a:solidFill>
                            <a:schemeClr val="tx1"/>
                          </a:solidFill>
                          <a:effectLst/>
                        </a:rPr>
                        <a:t>Zawartość merytoryczna pracy</a:t>
                      </a:r>
                      <a:endParaRPr lang="pl-PL" sz="10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7247" marT="14801" marB="49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000" cap="none" spc="0">
                          <a:solidFill>
                            <a:schemeClr val="tx1"/>
                          </a:solidFill>
                          <a:effectLst/>
                        </a:rPr>
                        <a:t>Praca słaba pod względem merytorycznym. Brakujące elementy.</a:t>
                      </a:r>
                      <a:endParaRPr lang="pl-PL" sz="10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7247" marT="14801" marB="49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000" cap="none" spc="0">
                          <a:solidFill>
                            <a:schemeClr val="tx1"/>
                          </a:solidFill>
                          <a:effectLst/>
                        </a:rPr>
                        <a:t>Praca dobra pod względem merytorycznym. Brak lub niewielkie błędy.</a:t>
                      </a:r>
                      <a:endParaRPr lang="pl-PL" sz="10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7247" marT="14801" marB="49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000" cap="none" spc="0">
                          <a:solidFill>
                            <a:schemeClr val="tx1"/>
                          </a:solidFill>
                          <a:effectLst/>
                        </a:rPr>
                        <a:t>Praca bardzo dobra pod względem merytorycznym. Poprawne, ciekawe treści.</a:t>
                      </a:r>
                      <a:endParaRPr lang="pl-PL" sz="10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7247" marT="14801" marB="49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04684764"/>
                  </a:ext>
                </a:extLst>
              </a:tr>
              <a:tr h="1050219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000" cap="none" spc="0">
                          <a:solidFill>
                            <a:schemeClr val="tx1"/>
                          </a:solidFill>
                          <a:effectLst/>
                        </a:rPr>
                        <a:t>Prezentacja pracy</a:t>
                      </a:r>
                      <a:endParaRPr lang="pl-PL" sz="10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7247" marT="14801" marB="49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000" cap="none" spc="0" dirty="0">
                          <a:solidFill>
                            <a:schemeClr val="tx1"/>
                          </a:solidFill>
                          <a:effectLst/>
                        </a:rPr>
                        <a:t>Praca mało czytelny, pobieżna, nie budzi zainteresowania. Brak odpowiedzi na kluczowe pytania </a:t>
                      </a:r>
                      <a:endParaRPr lang="pl-PL" sz="10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7247" marT="14801" marB="49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000" cap="none" spc="0" dirty="0">
                          <a:solidFill>
                            <a:schemeClr val="tx1"/>
                          </a:solidFill>
                          <a:effectLst/>
                        </a:rPr>
                        <a:t>Praca czytelna, dobra, interesująca. Braki w sferze informacyjnej. </a:t>
                      </a:r>
                      <a:endParaRPr lang="pl-PL" sz="10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7247" marT="14801" marB="49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000" cap="none" spc="0" dirty="0">
                          <a:solidFill>
                            <a:schemeClr val="tx1"/>
                          </a:solidFill>
                          <a:effectLst/>
                        </a:rPr>
                        <a:t>Praca ładna, wyczerpująca, budząca zainteresowanie. Poprawne odpowiedzi na wskazane w zadaniu pytani.</a:t>
                      </a:r>
                      <a:endParaRPr lang="pl-PL" sz="10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7247" marT="14801" marB="49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47143050"/>
                  </a:ext>
                </a:extLst>
              </a:tr>
              <a:tr h="144274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000" cap="none" spc="0">
                          <a:solidFill>
                            <a:schemeClr val="tx1"/>
                          </a:solidFill>
                          <a:effectLst/>
                        </a:rPr>
                        <a:t>Wrażenia estetyczne</a:t>
                      </a:r>
                      <a:endParaRPr lang="pl-PL" sz="10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7247" marT="14801" marB="49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000" cap="none" spc="0" dirty="0">
                          <a:solidFill>
                            <a:schemeClr val="tx1"/>
                          </a:solidFill>
                          <a:effectLst/>
                        </a:rPr>
                        <a:t>Praca mało czytelna, nieestetyczna, niestarannie wykonana.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000" cap="none" spc="0" dirty="0">
                          <a:solidFill>
                            <a:schemeClr val="tx1"/>
                          </a:solidFill>
                          <a:effectLst/>
                        </a:rPr>
                        <a:t>Złe rozplanowanie elementów .</a:t>
                      </a:r>
                      <a:endParaRPr lang="pl-PL" sz="10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7247" marT="14801" marB="49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000" cap="none" spc="0" dirty="0">
                          <a:solidFill>
                            <a:schemeClr val="tx1"/>
                          </a:solidFill>
                          <a:effectLst/>
                        </a:rPr>
                        <a:t>Praca czytelna, estetyczna, staranna.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000" cap="none" spc="0" dirty="0">
                          <a:solidFill>
                            <a:schemeClr val="tx1"/>
                          </a:solidFill>
                          <a:effectLst/>
                        </a:rPr>
                        <a:t>Dobre rozplanowanie elementów na stronie.</a:t>
                      </a:r>
                      <a:endParaRPr lang="pl-PL" sz="10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7247" marT="14801" marB="49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000" cap="none" spc="0">
                          <a:solidFill>
                            <a:schemeClr val="tx1"/>
                          </a:solidFill>
                          <a:effectLst/>
                        </a:rPr>
                        <a:t>Praca estetyczna, czytelna, przejrzysta, zachęcająca do zapoznania się z nią, bardzo staranna. Atrakcyjna pod względem graficznym.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000" cap="none" spc="0">
                          <a:solidFill>
                            <a:schemeClr val="tx1"/>
                          </a:solidFill>
                          <a:effectLst/>
                        </a:rPr>
                        <a:t>Dobre rozplanowanie elementów na stronie. Praca wyróżniająca się. </a:t>
                      </a:r>
                      <a:endParaRPr lang="pl-PL" sz="10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7247" marT="14801" marB="49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09768401"/>
                  </a:ext>
                </a:extLst>
              </a:tr>
              <a:tr h="139984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000" cap="none" spc="0" dirty="0">
                          <a:solidFill>
                            <a:schemeClr val="tx1"/>
                          </a:solidFill>
                          <a:effectLst/>
                        </a:rPr>
                        <a:t>Zaangażowanie w pracę grupy, umiejętność współpracy.</a:t>
                      </a:r>
                      <a:endParaRPr lang="pl-PL" sz="10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7247" marT="14801" marB="49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000" cap="none" spc="0" dirty="0">
                          <a:solidFill>
                            <a:schemeClr val="tx1"/>
                          </a:solidFill>
                          <a:effectLst/>
                        </a:rPr>
                        <a:t>Brak zaangażowania w pracę i kreatywną współpracę.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endParaRPr lang="pl-PL" sz="10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000" kern="1200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Brak zaangażowania w dyskusję podsumowująca WQ</a:t>
                      </a:r>
                    </a:p>
                  </a:txBody>
                  <a:tcPr marL="0" marR="37247" marT="14801" marB="49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000" cap="none" spc="0" dirty="0">
                          <a:solidFill>
                            <a:schemeClr val="tx1"/>
                          </a:solidFill>
                          <a:effectLst/>
                        </a:rPr>
                        <a:t>Dobre zaangażowanie w pracę. Umiejętność współpracy na zadawalającym poziomie.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endParaRPr lang="pl-PL" sz="10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000" kern="1200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Brak konstruktywnego wkładu w dyskusję. Udział pobieżny. </a:t>
                      </a:r>
                    </a:p>
                  </a:txBody>
                  <a:tcPr marL="0" marR="37247" marT="14801" marB="49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000" cap="none" spc="0" dirty="0">
                          <a:solidFill>
                            <a:schemeClr val="tx1"/>
                          </a:solidFill>
                          <a:effectLst/>
                        </a:rPr>
                        <a:t>Pełne zaangażowanie w pracę. Wzajemne motywowanie się do pracy. Umiejętność współpracy na wysokim poziomie.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000" kern="1200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Uczeń aktywnie brał udział w dyskusji. </a:t>
                      </a:r>
                    </a:p>
                  </a:txBody>
                  <a:tcPr marL="0" marR="37247" marT="14801" marB="49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607628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6432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Freeform: Shape 93">
            <a:extLst>
              <a:ext uri="{FF2B5EF4-FFF2-40B4-BE49-F238E27FC236}">
                <a16:creationId xmlns:a16="http://schemas.microsoft.com/office/drawing/2014/main" xmlns="" id="{9B0F7D69-D93C-4C38-A23D-76E000D691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6" name="Freeform: Shape 95">
            <a:extLst>
              <a:ext uri="{FF2B5EF4-FFF2-40B4-BE49-F238E27FC236}">
                <a16:creationId xmlns:a16="http://schemas.microsoft.com/office/drawing/2014/main" xmlns="" id="{8CD419D4-EA9D-42D9-BF62-B07F0B7B672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98" name="Freeform: Shape 97">
            <a:extLst>
              <a:ext uri="{FF2B5EF4-FFF2-40B4-BE49-F238E27FC236}">
                <a16:creationId xmlns:a16="http://schemas.microsoft.com/office/drawing/2014/main" xmlns="" id="{1C6FEC9B-9608-4181-A9E5-A1B80E7202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00" name="Freeform: Shape 99">
            <a:extLst>
              <a:ext uri="{FF2B5EF4-FFF2-40B4-BE49-F238E27FC236}">
                <a16:creationId xmlns:a16="http://schemas.microsoft.com/office/drawing/2014/main" xmlns="" id="{AB1564ED-F26F-451D-97D6-A6EC3E83FD5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02" name="Freeform: Shape 101">
            <a:extLst>
              <a:ext uri="{FF2B5EF4-FFF2-40B4-BE49-F238E27FC236}">
                <a16:creationId xmlns:a16="http://schemas.microsoft.com/office/drawing/2014/main" xmlns="" id="{0CA184B6-3482-4F43-87F0-BC765DCFD8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4" name="Freeform: Shape 103">
            <a:extLst>
              <a:ext uri="{FF2B5EF4-FFF2-40B4-BE49-F238E27FC236}">
                <a16:creationId xmlns:a16="http://schemas.microsoft.com/office/drawing/2014/main" xmlns="" id="{6C869923-8380-4244-9548-802C330638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06" name="Freeform: Shape 105">
            <a:extLst>
              <a:ext uri="{FF2B5EF4-FFF2-40B4-BE49-F238E27FC236}">
                <a16:creationId xmlns:a16="http://schemas.microsoft.com/office/drawing/2014/main" xmlns="" id="{C06255F2-BC67-4DDE-B34E-AC4BA21838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08" name="Freeform: Shape 107">
            <a:extLst>
              <a:ext uri="{FF2B5EF4-FFF2-40B4-BE49-F238E27FC236}">
                <a16:creationId xmlns:a16="http://schemas.microsoft.com/office/drawing/2014/main" xmlns="" id="{55169443-FCCD-4C0A-8C69-18CD3FA096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 useBgFill="1">
        <p:nvSpPr>
          <p:cNvPr id="110" name="Rectangle 109">
            <a:extLst>
              <a:ext uri="{FF2B5EF4-FFF2-40B4-BE49-F238E27FC236}">
                <a16:creationId xmlns:a16="http://schemas.microsoft.com/office/drawing/2014/main" xmlns="" id="{E217F32C-75AA-4B97-ADFB-5E2C3C7ECB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Czym zajmuje się florysta? Dlaczego warto nim zostać? | Kreatywna.pl">
            <a:extLst>
              <a:ext uri="{FF2B5EF4-FFF2-40B4-BE49-F238E27FC236}">
                <a16:creationId xmlns:a16="http://schemas.microsoft.com/office/drawing/2014/main" xmlns="" id="{7CDBBB00-4078-41C8-8B9C-79FE5246DC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" name="Rectangle 111">
            <a:extLst>
              <a:ext uri="{FF2B5EF4-FFF2-40B4-BE49-F238E27FC236}">
                <a16:creationId xmlns:a16="http://schemas.microsoft.com/office/drawing/2014/main" xmlns="" id="{4D76AAEA-AF3A-4616-9F99-E9AA131A51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023360" y="0"/>
            <a:ext cx="8168639" cy="6858000"/>
          </a:xfrm>
          <a:prstGeom prst="rect">
            <a:avLst/>
          </a:prstGeom>
          <a:gradFill>
            <a:gsLst>
              <a:gs pos="58000">
                <a:schemeClr val="tx1">
                  <a:alpha val="55000"/>
                </a:schemeClr>
              </a:gs>
              <a:gs pos="33000">
                <a:schemeClr val="tx1">
                  <a:alpha val="40000"/>
                </a:schemeClr>
              </a:gs>
              <a:gs pos="3000">
                <a:schemeClr val="tx1">
                  <a:alpha val="0"/>
                </a:schemeClr>
              </a:gs>
              <a:gs pos="100000">
                <a:schemeClr val="tx1">
                  <a:alpha val="5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788D572-4370-463A-8045-BF13294D3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1346268"/>
            <a:ext cx="5618431" cy="3285207"/>
          </a:xfrm>
        </p:spPr>
        <p:txBody>
          <a:bodyPr vert="horz" lIns="109728" tIns="109728" rIns="109728" bIns="91440" rtlCol="0" anchor="b"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5400">
                <a:solidFill>
                  <a:schemeClr val="bg1"/>
                </a:solidFill>
              </a:rPr>
              <a:t>Realizacja WQ</a:t>
            </a:r>
          </a:p>
        </p:txBody>
      </p:sp>
    </p:spTree>
    <p:extLst>
      <p:ext uri="{BB962C8B-B14F-4D97-AF65-F5344CB8AC3E}">
        <p14:creationId xmlns:p14="http://schemas.microsoft.com/office/powerpoint/2010/main" val="24629818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D4BC7EF-5CE3-436C-965C-8DC0598EA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115" y="-548380"/>
            <a:ext cx="8770571" cy="1345269"/>
          </a:xfrm>
        </p:spPr>
        <p:txBody>
          <a:bodyPr/>
          <a:lstStyle/>
          <a:p>
            <a:r>
              <a:rPr lang="pl-PL" dirty="0"/>
              <a:t>Ewaluacja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xmlns="" id="{41F258E3-14A1-4914-A414-7DB405DCC0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2620290"/>
              </p:ext>
            </p:extLst>
          </p:nvPr>
        </p:nvGraphicFramePr>
        <p:xfrm>
          <a:off x="-399234" y="1475301"/>
          <a:ext cx="6129511" cy="44504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218" name="Picture 2" descr="Lynn in competition - 24HRS CITY FLORIST">
            <a:extLst>
              <a:ext uri="{FF2B5EF4-FFF2-40B4-BE49-F238E27FC236}">
                <a16:creationId xmlns:a16="http://schemas.microsoft.com/office/drawing/2014/main" xmlns="" id="{C16A4228-8299-44E9-A989-C72A683BA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6340" y="690562"/>
            <a:ext cx="5133975" cy="547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2050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7">
            <a:extLst>
              <a:ext uri="{FF2B5EF4-FFF2-40B4-BE49-F238E27FC236}">
                <a16:creationId xmlns:a16="http://schemas.microsoft.com/office/drawing/2014/main" xmlns="" id="{593B4D24-F4A8-4141-A20A-E0575D1996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grpSp>
        <p:nvGrpSpPr>
          <p:cNvPr id="17" name="Group 9">
            <a:extLst>
              <a:ext uri="{FF2B5EF4-FFF2-40B4-BE49-F238E27FC236}">
                <a16:creationId xmlns:a16="http://schemas.microsoft.com/office/drawing/2014/main" xmlns="" id="{6CCEEF8A-4A3A-4B35-AA57-D804767F5A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2" y="0"/>
            <a:ext cx="12191696" cy="6170490"/>
            <a:chOff x="-2" y="0"/>
            <a:chExt cx="12191696" cy="6170490"/>
          </a:xfrm>
        </p:grpSpPr>
        <p:sp>
          <p:nvSpPr>
            <p:cNvPr id="18" name="Freeform: Shape 10">
              <a:extLst>
                <a:ext uri="{FF2B5EF4-FFF2-40B4-BE49-F238E27FC236}">
                  <a16:creationId xmlns:a16="http://schemas.microsoft.com/office/drawing/2014/main" xmlns="" id="{55A741C2-AB82-4BF5-9324-5D0B56A3D0F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3167675" y="-3167677"/>
              <a:ext cx="5856341" cy="12191695"/>
            </a:xfrm>
            <a:custGeom>
              <a:avLst/>
              <a:gdLst>
                <a:gd name="connsiteX0" fmla="*/ 0 w 5856341"/>
                <a:gd name="connsiteY0" fmla="*/ 12191695 h 12191695"/>
                <a:gd name="connsiteX1" fmla="*/ 0 w 5856341"/>
                <a:gd name="connsiteY1" fmla="*/ 0 h 12191695"/>
                <a:gd name="connsiteX2" fmla="*/ 243849 w 5856341"/>
                <a:gd name="connsiteY2" fmla="*/ 0 h 12191695"/>
                <a:gd name="connsiteX3" fmla="*/ 505121 w 5856341"/>
                <a:gd name="connsiteY3" fmla="*/ 0 h 12191695"/>
                <a:gd name="connsiteX4" fmla="*/ 723207 w 5856341"/>
                <a:gd name="connsiteY4" fmla="*/ 0 h 12191695"/>
                <a:gd name="connsiteX5" fmla="*/ 755828 w 5856341"/>
                <a:gd name="connsiteY5" fmla="*/ 0 h 12191695"/>
                <a:gd name="connsiteX6" fmla="*/ 1411868 w 5856341"/>
                <a:gd name="connsiteY6" fmla="*/ 0 h 12191695"/>
                <a:gd name="connsiteX7" fmla="*/ 1421034 w 5856341"/>
                <a:gd name="connsiteY7" fmla="*/ 0 h 12191695"/>
                <a:gd name="connsiteX8" fmla="*/ 1515206 w 5856341"/>
                <a:gd name="connsiteY8" fmla="*/ 0 h 12191695"/>
                <a:gd name="connsiteX9" fmla="*/ 2636151 w 5856341"/>
                <a:gd name="connsiteY9" fmla="*/ 0 h 12191695"/>
                <a:gd name="connsiteX10" fmla="*/ 4637890 w 5856341"/>
                <a:gd name="connsiteY10" fmla="*/ 0 h 12191695"/>
                <a:gd name="connsiteX11" fmla="*/ 4654499 w 5856341"/>
                <a:gd name="connsiteY11" fmla="*/ 26661 h 12191695"/>
                <a:gd name="connsiteX12" fmla="*/ 5856341 w 5856341"/>
                <a:gd name="connsiteY12" fmla="*/ 6438338 h 12191695"/>
                <a:gd name="connsiteX13" fmla="*/ 4449211 w 5856341"/>
                <a:gd name="connsiteY13" fmla="*/ 11332719 h 12191695"/>
                <a:gd name="connsiteX14" fmla="*/ 4061349 w 5856341"/>
                <a:gd name="connsiteY14" fmla="*/ 12054097 h 12191695"/>
                <a:gd name="connsiteX15" fmla="*/ 3977450 w 5856341"/>
                <a:gd name="connsiteY15" fmla="*/ 12191695 h 12191695"/>
                <a:gd name="connsiteX16" fmla="*/ 2636151 w 5856341"/>
                <a:gd name="connsiteY16" fmla="*/ 12191695 h 12191695"/>
                <a:gd name="connsiteX17" fmla="*/ 1421034 w 5856341"/>
                <a:gd name="connsiteY17" fmla="*/ 12191695 h 12191695"/>
                <a:gd name="connsiteX18" fmla="*/ 1411868 w 5856341"/>
                <a:gd name="connsiteY18" fmla="*/ 12191695 h 12191695"/>
                <a:gd name="connsiteX19" fmla="*/ 1283685 w 5856341"/>
                <a:gd name="connsiteY19" fmla="*/ 12191695 h 12191695"/>
                <a:gd name="connsiteX20" fmla="*/ 755828 w 5856341"/>
                <a:gd name="connsiteY20" fmla="*/ 12191695 h 12191695"/>
                <a:gd name="connsiteX21" fmla="*/ 723207 w 5856341"/>
                <a:gd name="connsiteY21" fmla="*/ 12191695 h 12191695"/>
                <a:gd name="connsiteX22" fmla="*/ 505121 w 5856341"/>
                <a:gd name="connsiteY22" fmla="*/ 12191695 h 12191695"/>
                <a:gd name="connsiteX23" fmla="*/ 243849 w 5856341"/>
                <a:gd name="connsiteY23" fmla="*/ 12191695 h 12191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856341" h="12191695">
                  <a:moveTo>
                    <a:pt x="0" y="12191695"/>
                  </a:moveTo>
                  <a:lnTo>
                    <a:pt x="0" y="0"/>
                  </a:lnTo>
                  <a:lnTo>
                    <a:pt x="243849" y="0"/>
                  </a:lnTo>
                  <a:lnTo>
                    <a:pt x="505121" y="0"/>
                  </a:lnTo>
                  <a:lnTo>
                    <a:pt x="723207" y="0"/>
                  </a:lnTo>
                  <a:lnTo>
                    <a:pt x="755828" y="0"/>
                  </a:lnTo>
                  <a:lnTo>
                    <a:pt x="1411868" y="0"/>
                  </a:lnTo>
                  <a:lnTo>
                    <a:pt x="1421034" y="0"/>
                  </a:lnTo>
                  <a:lnTo>
                    <a:pt x="1515206" y="0"/>
                  </a:lnTo>
                  <a:lnTo>
                    <a:pt x="2636151" y="0"/>
                  </a:lnTo>
                  <a:lnTo>
                    <a:pt x="4637890" y="0"/>
                  </a:lnTo>
                  <a:lnTo>
                    <a:pt x="4654499" y="26661"/>
                  </a:lnTo>
                  <a:cubicBezTo>
                    <a:pt x="5425621" y="1341551"/>
                    <a:pt x="5856341" y="3721137"/>
                    <a:pt x="5856341" y="6438338"/>
                  </a:cubicBezTo>
                  <a:cubicBezTo>
                    <a:pt x="5856341" y="8833790"/>
                    <a:pt x="5159120" y="9960353"/>
                    <a:pt x="4449211" y="11332719"/>
                  </a:cubicBezTo>
                  <a:cubicBezTo>
                    <a:pt x="4319934" y="11582638"/>
                    <a:pt x="4191839" y="11827452"/>
                    <a:pt x="4061349" y="12054097"/>
                  </a:cubicBezTo>
                  <a:lnTo>
                    <a:pt x="3977450" y="12191695"/>
                  </a:lnTo>
                  <a:lnTo>
                    <a:pt x="2636151" y="12191695"/>
                  </a:lnTo>
                  <a:lnTo>
                    <a:pt x="1421034" y="12191695"/>
                  </a:lnTo>
                  <a:lnTo>
                    <a:pt x="1411868" y="12191695"/>
                  </a:lnTo>
                  <a:lnTo>
                    <a:pt x="1283685" y="12191695"/>
                  </a:lnTo>
                  <a:lnTo>
                    <a:pt x="755828" y="12191695"/>
                  </a:lnTo>
                  <a:lnTo>
                    <a:pt x="723207" y="12191695"/>
                  </a:lnTo>
                  <a:lnTo>
                    <a:pt x="505121" y="12191695"/>
                  </a:lnTo>
                  <a:lnTo>
                    <a:pt x="243849" y="12191695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: Shape 11">
              <a:extLst>
                <a:ext uri="{FF2B5EF4-FFF2-40B4-BE49-F238E27FC236}">
                  <a16:creationId xmlns:a16="http://schemas.microsoft.com/office/drawing/2014/main" xmlns="" id="{DCD46807-BF17-4E5D-90A8-A062604C00C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5146277" y="-874927"/>
              <a:ext cx="1899138" cy="12191695"/>
            </a:xfrm>
            <a:custGeom>
              <a:avLst/>
              <a:gdLst>
                <a:gd name="connsiteX0" fmla="*/ 1258269 w 2529723"/>
                <a:gd name="connsiteY0" fmla="*/ 0 h 6858000"/>
                <a:gd name="connsiteX1" fmla="*/ 1275627 w 2529723"/>
                <a:gd name="connsiteY1" fmla="*/ 0 h 6858000"/>
                <a:gd name="connsiteX2" fmla="*/ 1302560 w 2529723"/>
                <a:gd name="connsiteY2" fmla="*/ 24338 h 6858000"/>
                <a:gd name="connsiteX3" fmla="*/ 2522825 w 2529723"/>
                <a:gd name="connsiteY3" fmla="*/ 3678515 h 6858000"/>
                <a:gd name="connsiteX4" fmla="*/ 557500 w 2529723"/>
                <a:gd name="connsiteY4" fmla="*/ 6451411 h 6858000"/>
                <a:gd name="connsiteX5" fmla="*/ 32482 w 2529723"/>
                <a:gd name="connsiteY5" fmla="*/ 6849373 h 6858000"/>
                <a:gd name="connsiteX6" fmla="*/ 19531 w 2529723"/>
                <a:gd name="connsiteY6" fmla="*/ 6858000 h 6858000"/>
                <a:gd name="connsiteX7" fmla="*/ 0 w 2529723"/>
                <a:gd name="connsiteY7" fmla="*/ 6858000 h 6858000"/>
                <a:gd name="connsiteX8" fmla="*/ 14202 w 2529723"/>
                <a:gd name="connsiteY8" fmla="*/ 6848540 h 6858000"/>
                <a:gd name="connsiteX9" fmla="*/ 539221 w 2529723"/>
                <a:gd name="connsiteY9" fmla="*/ 6450578 h 6858000"/>
                <a:gd name="connsiteX10" fmla="*/ 2504546 w 2529723"/>
                <a:gd name="connsiteY10" fmla="*/ 3677682 h 6858000"/>
                <a:gd name="connsiteX11" fmla="*/ 1284280 w 2529723"/>
                <a:gd name="connsiteY11" fmla="*/ 235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9723" h="6858000">
                  <a:moveTo>
                    <a:pt x="1258269" y="0"/>
                  </a:moveTo>
                  <a:lnTo>
                    <a:pt x="1275627" y="0"/>
                  </a:lnTo>
                  <a:lnTo>
                    <a:pt x="1302560" y="24338"/>
                  </a:lnTo>
                  <a:cubicBezTo>
                    <a:pt x="2156831" y="855667"/>
                    <a:pt x="2590622" y="2191755"/>
                    <a:pt x="2522825" y="3678515"/>
                  </a:cubicBezTo>
                  <a:cubicBezTo>
                    <a:pt x="2459072" y="5076606"/>
                    <a:pt x="1519830" y="5692656"/>
                    <a:pt x="557500" y="6451411"/>
                  </a:cubicBezTo>
                  <a:cubicBezTo>
                    <a:pt x="382255" y="6589587"/>
                    <a:pt x="208689" y="6724853"/>
                    <a:pt x="32482" y="6849373"/>
                  </a:cubicBezTo>
                  <a:lnTo>
                    <a:pt x="19531" y="6858000"/>
                  </a:lnTo>
                  <a:lnTo>
                    <a:pt x="0" y="6858000"/>
                  </a:lnTo>
                  <a:lnTo>
                    <a:pt x="14202" y="6848540"/>
                  </a:lnTo>
                  <a:cubicBezTo>
                    <a:pt x="190409" y="6724020"/>
                    <a:pt x="363976" y="6588754"/>
                    <a:pt x="539221" y="6450578"/>
                  </a:cubicBezTo>
                  <a:cubicBezTo>
                    <a:pt x="1501550" y="5691822"/>
                    <a:pt x="2440792" y="5075773"/>
                    <a:pt x="2504546" y="3677682"/>
                  </a:cubicBezTo>
                  <a:cubicBezTo>
                    <a:pt x="2572343" y="2190921"/>
                    <a:pt x="2138551" y="854834"/>
                    <a:pt x="1284280" y="235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20" name="Freeform: Shape 12">
              <a:extLst>
                <a:ext uri="{FF2B5EF4-FFF2-40B4-BE49-F238E27FC236}">
                  <a16:creationId xmlns:a16="http://schemas.microsoft.com/office/drawing/2014/main" xmlns="" id="{823926DB-76C8-474A-B5FB-F43C59E33FC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5143758" y="-1037574"/>
              <a:ext cx="1904176" cy="12191695"/>
            </a:xfrm>
            <a:custGeom>
              <a:avLst/>
              <a:gdLst>
                <a:gd name="connsiteX0" fmla="*/ 879731 w 2536434"/>
                <a:gd name="connsiteY0" fmla="*/ 0 h 6858000"/>
                <a:gd name="connsiteX1" fmla="*/ 913411 w 2536434"/>
                <a:gd name="connsiteY1" fmla="*/ 0 h 6858000"/>
                <a:gd name="connsiteX2" fmla="*/ 935535 w 2536434"/>
                <a:gd name="connsiteY2" fmla="*/ 14997 h 6858000"/>
                <a:gd name="connsiteX3" fmla="*/ 2536434 w 2536434"/>
                <a:gd name="connsiteY3" fmla="*/ 3621656 h 6858000"/>
                <a:gd name="connsiteX4" fmla="*/ 662084 w 2536434"/>
                <a:gd name="connsiteY4" fmla="*/ 6374814 h 6858000"/>
                <a:gd name="connsiteX5" fmla="*/ 145436 w 2536434"/>
                <a:gd name="connsiteY5" fmla="*/ 6780599 h 6858000"/>
                <a:gd name="connsiteX6" fmla="*/ 33680 w 2536434"/>
                <a:gd name="connsiteY6" fmla="*/ 6858000 h 6858000"/>
                <a:gd name="connsiteX7" fmla="*/ 0 w 2536434"/>
                <a:gd name="connsiteY7" fmla="*/ 6858000 h 6858000"/>
                <a:gd name="connsiteX8" fmla="*/ 111756 w 2536434"/>
                <a:gd name="connsiteY8" fmla="*/ 6780599 h 6858000"/>
                <a:gd name="connsiteX9" fmla="*/ 628404 w 2536434"/>
                <a:gd name="connsiteY9" fmla="*/ 6374814 h 6858000"/>
                <a:gd name="connsiteX10" fmla="*/ 2502754 w 2536434"/>
                <a:gd name="connsiteY10" fmla="*/ 3621656 h 6858000"/>
                <a:gd name="connsiteX11" fmla="*/ 901855 w 2536434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36434" h="6858000">
                  <a:moveTo>
                    <a:pt x="879731" y="0"/>
                  </a:moveTo>
                  <a:lnTo>
                    <a:pt x="913411" y="0"/>
                  </a:lnTo>
                  <a:lnTo>
                    <a:pt x="935535" y="14997"/>
                  </a:lnTo>
                  <a:cubicBezTo>
                    <a:pt x="1962698" y="754641"/>
                    <a:pt x="2536434" y="2093192"/>
                    <a:pt x="2536434" y="3621656"/>
                  </a:cubicBezTo>
                  <a:cubicBezTo>
                    <a:pt x="2536434" y="4969131"/>
                    <a:pt x="1607709" y="5602839"/>
                    <a:pt x="662084" y="6374814"/>
                  </a:cubicBezTo>
                  <a:cubicBezTo>
                    <a:pt x="489881" y="6515397"/>
                    <a:pt x="319254" y="6653108"/>
                    <a:pt x="145436" y="6780599"/>
                  </a:cubicBezTo>
                  <a:lnTo>
                    <a:pt x="33680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21" name="Freeform: Shape 13">
              <a:extLst>
                <a:ext uri="{FF2B5EF4-FFF2-40B4-BE49-F238E27FC236}">
                  <a16:creationId xmlns:a16="http://schemas.microsoft.com/office/drawing/2014/main" xmlns="" id="{3C1F5347-E00A-4E12-AC11-18E0B1AF2D7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5247015" y="-1314429"/>
              <a:ext cx="1697663" cy="12191695"/>
            </a:xfrm>
            <a:custGeom>
              <a:avLst/>
              <a:gdLst>
                <a:gd name="connsiteX0" fmla="*/ 879731 w 2521425"/>
                <a:gd name="connsiteY0" fmla="*/ 0 h 6858000"/>
                <a:gd name="connsiteX1" fmla="*/ 898402 w 2521425"/>
                <a:gd name="connsiteY1" fmla="*/ 0 h 6858000"/>
                <a:gd name="connsiteX2" fmla="*/ 920526 w 2521425"/>
                <a:gd name="connsiteY2" fmla="*/ 14997 h 6858000"/>
                <a:gd name="connsiteX3" fmla="*/ 2521425 w 2521425"/>
                <a:gd name="connsiteY3" fmla="*/ 3621656 h 6858000"/>
                <a:gd name="connsiteX4" fmla="*/ 647075 w 2521425"/>
                <a:gd name="connsiteY4" fmla="*/ 6374814 h 6858000"/>
                <a:gd name="connsiteX5" fmla="*/ 130427 w 2521425"/>
                <a:gd name="connsiteY5" fmla="*/ 6780599 h 6858000"/>
                <a:gd name="connsiteX6" fmla="*/ 18671 w 2521425"/>
                <a:gd name="connsiteY6" fmla="*/ 6858000 h 6858000"/>
                <a:gd name="connsiteX7" fmla="*/ 0 w 2521425"/>
                <a:gd name="connsiteY7" fmla="*/ 6858000 h 6858000"/>
                <a:gd name="connsiteX8" fmla="*/ 111756 w 2521425"/>
                <a:gd name="connsiteY8" fmla="*/ 6780599 h 6858000"/>
                <a:gd name="connsiteX9" fmla="*/ 628404 w 2521425"/>
                <a:gd name="connsiteY9" fmla="*/ 6374814 h 6858000"/>
                <a:gd name="connsiteX10" fmla="*/ 2502754 w 2521425"/>
                <a:gd name="connsiteY10" fmla="*/ 3621656 h 6858000"/>
                <a:gd name="connsiteX11" fmla="*/ 901855 w 2521425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D4BC7EF-5CE3-436C-965C-8DC0598EA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025" y="-74436"/>
            <a:ext cx="6857365" cy="1344612"/>
          </a:xfrm>
        </p:spPr>
        <p:txBody>
          <a:bodyPr anchor="b">
            <a:normAutofit/>
          </a:bodyPr>
          <a:lstStyle/>
          <a:p>
            <a:r>
              <a:rPr lang="pl-PL" dirty="0"/>
              <a:t>ZADANIE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007B9C8C-EAF8-4707-B0F9-527724A60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025" y="1733550"/>
            <a:ext cx="11668125" cy="4681538"/>
          </a:xfrm>
        </p:spPr>
        <p:txBody>
          <a:bodyPr>
            <a:normAutofit/>
          </a:bodyPr>
          <a:lstStyle/>
          <a:p>
            <a:r>
              <a:rPr lang="pl-PL" dirty="0"/>
              <a:t>Waszym zadaniem będzie zapoznanie się z pracą florysty. Będziecie musieli ustalić na czym polega ta praca, jakich wymaga kompetencji i jak promować usługi florysty. </a:t>
            </a:r>
          </a:p>
          <a:p>
            <a:endParaRPr lang="pl-PL" dirty="0"/>
          </a:p>
          <a:p>
            <a:r>
              <a:rPr lang="pl-PL" dirty="0"/>
              <a:t>Korzystając z zasobów Internetu poszukajcie inspiracji i zbierzcie wiedze o trendach w tym zawodzie.</a:t>
            </a:r>
          </a:p>
          <a:p>
            <a:endParaRPr lang="pl-PL" dirty="0"/>
          </a:p>
          <a:p>
            <a:r>
              <a:rPr lang="pl-PL" dirty="0"/>
              <a:t>Przygotujcie się do odpowiedzi na pytanie czy florysta to ktoś więcej niż osoba sprzedająca kwiatki?</a:t>
            </a:r>
          </a:p>
        </p:txBody>
      </p:sp>
    </p:spTree>
    <p:extLst>
      <p:ext uri="{BB962C8B-B14F-4D97-AF65-F5344CB8AC3E}">
        <p14:creationId xmlns:p14="http://schemas.microsoft.com/office/powerpoint/2010/main" val="427505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7">
            <a:extLst>
              <a:ext uri="{FF2B5EF4-FFF2-40B4-BE49-F238E27FC236}">
                <a16:creationId xmlns:a16="http://schemas.microsoft.com/office/drawing/2014/main" xmlns="" id="{593B4D24-F4A8-4141-A20A-E0575D1996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grpSp>
        <p:nvGrpSpPr>
          <p:cNvPr id="17" name="Group 9">
            <a:extLst>
              <a:ext uri="{FF2B5EF4-FFF2-40B4-BE49-F238E27FC236}">
                <a16:creationId xmlns:a16="http://schemas.microsoft.com/office/drawing/2014/main" xmlns="" id="{6CCEEF8A-4A3A-4B35-AA57-D804767F5A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2" y="0"/>
            <a:ext cx="12191696" cy="6170490"/>
            <a:chOff x="-2" y="0"/>
            <a:chExt cx="12191696" cy="6170490"/>
          </a:xfrm>
        </p:grpSpPr>
        <p:sp>
          <p:nvSpPr>
            <p:cNvPr id="18" name="Freeform: Shape 10">
              <a:extLst>
                <a:ext uri="{FF2B5EF4-FFF2-40B4-BE49-F238E27FC236}">
                  <a16:creationId xmlns:a16="http://schemas.microsoft.com/office/drawing/2014/main" xmlns="" id="{55A741C2-AB82-4BF5-9324-5D0B56A3D0F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3167675" y="-3167677"/>
              <a:ext cx="5856341" cy="12191695"/>
            </a:xfrm>
            <a:custGeom>
              <a:avLst/>
              <a:gdLst>
                <a:gd name="connsiteX0" fmla="*/ 0 w 5856341"/>
                <a:gd name="connsiteY0" fmla="*/ 12191695 h 12191695"/>
                <a:gd name="connsiteX1" fmla="*/ 0 w 5856341"/>
                <a:gd name="connsiteY1" fmla="*/ 0 h 12191695"/>
                <a:gd name="connsiteX2" fmla="*/ 243849 w 5856341"/>
                <a:gd name="connsiteY2" fmla="*/ 0 h 12191695"/>
                <a:gd name="connsiteX3" fmla="*/ 505121 w 5856341"/>
                <a:gd name="connsiteY3" fmla="*/ 0 h 12191695"/>
                <a:gd name="connsiteX4" fmla="*/ 723207 w 5856341"/>
                <a:gd name="connsiteY4" fmla="*/ 0 h 12191695"/>
                <a:gd name="connsiteX5" fmla="*/ 755828 w 5856341"/>
                <a:gd name="connsiteY5" fmla="*/ 0 h 12191695"/>
                <a:gd name="connsiteX6" fmla="*/ 1411868 w 5856341"/>
                <a:gd name="connsiteY6" fmla="*/ 0 h 12191695"/>
                <a:gd name="connsiteX7" fmla="*/ 1421034 w 5856341"/>
                <a:gd name="connsiteY7" fmla="*/ 0 h 12191695"/>
                <a:gd name="connsiteX8" fmla="*/ 1515206 w 5856341"/>
                <a:gd name="connsiteY8" fmla="*/ 0 h 12191695"/>
                <a:gd name="connsiteX9" fmla="*/ 2636151 w 5856341"/>
                <a:gd name="connsiteY9" fmla="*/ 0 h 12191695"/>
                <a:gd name="connsiteX10" fmla="*/ 4637890 w 5856341"/>
                <a:gd name="connsiteY10" fmla="*/ 0 h 12191695"/>
                <a:gd name="connsiteX11" fmla="*/ 4654499 w 5856341"/>
                <a:gd name="connsiteY11" fmla="*/ 26661 h 12191695"/>
                <a:gd name="connsiteX12" fmla="*/ 5856341 w 5856341"/>
                <a:gd name="connsiteY12" fmla="*/ 6438338 h 12191695"/>
                <a:gd name="connsiteX13" fmla="*/ 4449211 w 5856341"/>
                <a:gd name="connsiteY13" fmla="*/ 11332719 h 12191695"/>
                <a:gd name="connsiteX14" fmla="*/ 4061349 w 5856341"/>
                <a:gd name="connsiteY14" fmla="*/ 12054097 h 12191695"/>
                <a:gd name="connsiteX15" fmla="*/ 3977450 w 5856341"/>
                <a:gd name="connsiteY15" fmla="*/ 12191695 h 12191695"/>
                <a:gd name="connsiteX16" fmla="*/ 2636151 w 5856341"/>
                <a:gd name="connsiteY16" fmla="*/ 12191695 h 12191695"/>
                <a:gd name="connsiteX17" fmla="*/ 1421034 w 5856341"/>
                <a:gd name="connsiteY17" fmla="*/ 12191695 h 12191695"/>
                <a:gd name="connsiteX18" fmla="*/ 1411868 w 5856341"/>
                <a:gd name="connsiteY18" fmla="*/ 12191695 h 12191695"/>
                <a:gd name="connsiteX19" fmla="*/ 1283685 w 5856341"/>
                <a:gd name="connsiteY19" fmla="*/ 12191695 h 12191695"/>
                <a:gd name="connsiteX20" fmla="*/ 755828 w 5856341"/>
                <a:gd name="connsiteY20" fmla="*/ 12191695 h 12191695"/>
                <a:gd name="connsiteX21" fmla="*/ 723207 w 5856341"/>
                <a:gd name="connsiteY21" fmla="*/ 12191695 h 12191695"/>
                <a:gd name="connsiteX22" fmla="*/ 505121 w 5856341"/>
                <a:gd name="connsiteY22" fmla="*/ 12191695 h 12191695"/>
                <a:gd name="connsiteX23" fmla="*/ 243849 w 5856341"/>
                <a:gd name="connsiteY23" fmla="*/ 12191695 h 12191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856341" h="12191695">
                  <a:moveTo>
                    <a:pt x="0" y="12191695"/>
                  </a:moveTo>
                  <a:lnTo>
                    <a:pt x="0" y="0"/>
                  </a:lnTo>
                  <a:lnTo>
                    <a:pt x="243849" y="0"/>
                  </a:lnTo>
                  <a:lnTo>
                    <a:pt x="505121" y="0"/>
                  </a:lnTo>
                  <a:lnTo>
                    <a:pt x="723207" y="0"/>
                  </a:lnTo>
                  <a:lnTo>
                    <a:pt x="755828" y="0"/>
                  </a:lnTo>
                  <a:lnTo>
                    <a:pt x="1411868" y="0"/>
                  </a:lnTo>
                  <a:lnTo>
                    <a:pt x="1421034" y="0"/>
                  </a:lnTo>
                  <a:lnTo>
                    <a:pt x="1515206" y="0"/>
                  </a:lnTo>
                  <a:lnTo>
                    <a:pt x="2636151" y="0"/>
                  </a:lnTo>
                  <a:lnTo>
                    <a:pt x="4637890" y="0"/>
                  </a:lnTo>
                  <a:lnTo>
                    <a:pt x="4654499" y="26661"/>
                  </a:lnTo>
                  <a:cubicBezTo>
                    <a:pt x="5425621" y="1341551"/>
                    <a:pt x="5856341" y="3721137"/>
                    <a:pt x="5856341" y="6438338"/>
                  </a:cubicBezTo>
                  <a:cubicBezTo>
                    <a:pt x="5856341" y="8833790"/>
                    <a:pt x="5159120" y="9960353"/>
                    <a:pt x="4449211" y="11332719"/>
                  </a:cubicBezTo>
                  <a:cubicBezTo>
                    <a:pt x="4319934" y="11582638"/>
                    <a:pt x="4191839" y="11827452"/>
                    <a:pt x="4061349" y="12054097"/>
                  </a:cubicBezTo>
                  <a:lnTo>
                    <a:pt x="3977450" y="12191695"/>
                  </a:lnTo>
                  <a:lnTo>
                    <a:pt x="2636151" y="12191695"/>
                  </a:lnTo>
                  <a:lnTo>
                    <a:pt x="1421034" y="12191695"/>
                  </a:lnTo>
                  <a:lnTo>
                    <a:pt x="1411868" y="12191695"/>
                  </a:lnTo>
                  <a:lnTo>
                    <a:pt x="1283685" y="12191695"/>
                  </a:lnTo>
                  <a:lnTo>
                    <a:pt x="755828" y="12191695"/>
                  </a:lnTo>
                  <a:lnTo>
                    <a:pt x="723207" y="12191695"/>
                  </a:lnTo>
                  <a:lnTo>
                    <a:pt x="505121" y="12191695"/>
                  </a:lnTo>
                  <a:lnTo>
                    <a:pt x="243849" y="12191695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: Shape 11">
              <a:extLst>
                <a:ext uri="{FF2B5EF4-FFF2-40B4-BE49-F238E27FC236}">
                  <a16:creationId xmlns:a16="http://schemas.microsoft.com/office/drawing/2014/main" xmlns="" id="{DCD46807-BF17-4E5D-90A8-A062604C00C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5146277" y="-874927"/>
              <a:ext cx="1899138" cy="12191695"/>
            </a:xfrm>
            <a:custGeom>
              <a:avLst/>
              <a:gdLst>
                <a:gd name="connsiteX0" fmla="*/ 1258269 w 2529723"/>
                <a:gd name="connsiteY0" fmla="*/ 0 h 6858000"/>
                <a:gd name="connsiteX1" fmla="*/ 1275627 w 2529723"/>
                <a:gd name="connsiteY1" fmla="*/ 0 h 6858000"/>
                <a:gd name="connsiteX2" fmla="*/ 1302560 w 2529723"/>
                <a:gd name="connsiteY2" fmla="*/ 24338 h 6858000"/>
                <a:gd name="connsiteX3" fmla="*/ 2522825 w 2529723"/>
                <a:gd name="connsiteY3" fmla="*/ 3678515 h 6858000"/>
                <a:gd name="connsiteX4" fmla="*/ 557500 w 2529723"/>
                <a:gd name="connsiteY4" fmla="*/ 6451411 h 6858000"/>
                <a:gd name="connsiteX5" fmla="*/ 32482 w 2529723"/>
                <a:gd name="connsiteY5" fmla="*/ 6849373 h 6858000"/>
                <a:gd name="connsiteX6" fmla="*/ 19531 w 2529723"/>
                <a:gd name="connsiteY6" fmla="*/ 6858000 h 6858000"/>
                <a:gd name="connsiteX7" fmla="*/ 0 w 2529723"/>
                <a:gd name="connsiteY7" fmla="*/ 6858000 h 6858000"/>
                <a:gd name="connsiteX8" fmla="*/ 14202 w 2529723"/>
                <a:gd name="connsiteY8" fmla="*/ 6848540 h 6858000"/>
                <a:gd name="connsiteX9" fmla="*/ 539221 w 2529723"/>
                <a:gd name="connsiteY9" fmla="*/ 6450578 h 6858000"/>
                <a:gd name="connsiteX10" fmla="*/ 2504546 w 2529723"/>
                <a:gd name="connsiteY10" fmla="*/ 3677682 h 6858000"/>
                <a:gd name="connsiteX11" fmla="*/ 1284280 w 2529723"/>
                <a:gd name="connsiteY11" fmla="*/ 235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9723" h="6858000">
                  <a:moveTo>
                    <a:pt x="1258269" y="0"/>
                  </a:moveTo>
                  <a:lnTo>
                    <a:pt x="1275627" y="0"/>
                  </a:lnTo>
                  <a:lnTo>
                    <a:pt x="1302560" y="24338"/>
                  </a:lnTo>
                  <a:cubicBezTo>
                    <a:pt x="2156831" y="855667"/>
                    <a:pt x="2590622" y="2191755"/>
                    <a:pt x="2522825" y="3678515"/>
                  </a:cubicBezTo>
                  <a:cubicBezTo>
                    <a:pt x="2459072" y="5076606"/>
                    <a:pt x="1519830" y="5692656"/>
                    <a:pt x="557500" y="6451411"/>
                  </a:cubicBezTo>
                  <a:cubicBezTo>
                    <a:pt x="382255" y="6589587"/>
                    <a:pt x="208689" y="6724853"/>
                    <a:pt x="32482" y="6849373"/>
                  </a:cubicBezTo>
                  <a:lnTo>
                    <a:pt x="19531" y="6858000"/>
                  </a:lnTo>
                  <a:lnTo>
                    <a:pt x="0" y="6858000"/>
                  </a:lnTo>
                  <a:lnTo>
                    <a:pt x="14202" y="6848540"/>
                  </a:lnTo>
                  <a:cubicBezTo>
                    <a:pt x="190409" y="6724020"/>
                    <a:pt x="363976" y="6588754"/>
                    <a:pt x="539221" y="6450578"/>
                  </a:cubicBezTo>
                  <a:cubicBezTo>
                    <a:pt x="1501550" y="5691822"/>
                    <a:pt x="2440792" y="5075773"/>
                    <a:pt x="2504546" y="3677682"/>
                  </a:cubicBezTo>
                  <a:cubicBezTo>
                    <a:pt x="2572343" y="2190921"/>
                    <a:pt x="2138551" y="854834"/>
                    <a:pt x="1284280" y="235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20" name="Freeform: Shape 12">
              <a:extLst>
                <a:ext uri="{FF2B5EF4-FFF2-40B4-BE49-F238E27FC236}">
                  <a16:creationId xmlns:a16="http://schemas.microsoft.com/office/drawing/2014/main" xmlns="" id="{823926DB-76C8-474A-B5FB-F43C59E33FC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5143758" y="-1037574"/>
              <a:ext cx="1904176" cy="12191695"/>
            </a:xfrm>
            <a:custGeom>
              <a:avLst/>
              <a:gdLst>
                <a:gd name="connsiteX0" fmla="*/ 879731 w 2536434"/>
                <a:gd name="connsiteY0" fmla="*/ 0 h 6858000"/>
                <a:gd name="connsiteX1" fmla="*/ 913411 w 2536434"/>
                <a:gd name="connsiteY1" fmla="*/ 0 h 6858000"/>
                <a:gd name="connsiteX2" fmla="*/ 935535 w 2536434"/>
                <a:gd name="connsiteY2" fmla="*/ 14997 h 6858000"/>
                <a:gd name="connsiteX3" fmla="*/ 2536434 w 2536434"/>
                <a:gd name="connsiteY3" fmla="*/ 3621656 h 6858000"/>
                <a:gd name="connsiteX4" fmla="*/ 662084 w 2536434"/>
                <a:gd name="connsiteY4" fmla="*/ 6374814 h 6858000"/>
                <a:gd name="connsiteX5" fmla="*/ 145436 w 2536434"/>
                <a:gd name="connsiteY5" fmla="*/ 6780599 h 6858000"/>
                <a:gd name="connsiteX6" fmla="*/ 33680 w 2536434"/>
                <a:gd name="connsiteY6" fmla="*/ 6858000 h 6858000"/>
                <a:gd name="connsiteX7" fmla="*/ 0 w 2536434"/>
                <a:gd name="connsiteY7" fmla="*/ 6858000 h 6858000"/>
                <a:gd name="connsiteX8" fmla="*/ 111756 w 2536434"/>
                <a:gd name="connsiteY8" fmla="*/ 6780599 h 6858000"/>
                <a:gd name="connsiteX9" fmla="*/ 628404 w 2536434"/>
                <a:gd name="connsiteY9" fmla="*/ 6374814 h 6858000"/>
                <a:gd name="connsiteX10" fmla="*/ 2502754 w 2536434"/>
                <a:gd name="connsiteY10" fmla="*/ 3621656 h 6858000"/>
                <a:gd name="connsiteX11" fmla="*/ 901855 w 2536434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36434" h="6858000">
                  <a:moveTo>
                    <a:pt x="879731" y="0"/>
                  </a:moveTo>
                  <a:lnTo>
                    <a:pt x="913411" y="0"/>
                  </a:lnTo>
                  <a:lnTo>
                    <a:pt x="935535" y="14997"/>
                  </a:lnTo>
                  <a:cubicBezTo>
                    <a:pt x="1962698" y="754641"/>
                    <a:pt x="2536434" y="2093192"/>
                    <a:pt x="2536434" y="3621656"/>
                  </a:cubicBezTo>
                  <a:cubicBezTo>
                    <a:pt x="2536434" y="4969131"/>
                    <a:pt x="1607709" y="5602839"/>
                    <a:pt x="662084" y="6374814"/>
                  </a:cubicBezTo>
                  <a:cubicBezTo>
                    <a:pt x="489881" y="6515397"/>
                    <a:pt x="319254" y="6653108"/>
                    <a:pt x="145436" y="6780599"/>
                  </a:cubicBezTo>
                  <a:lnTo>
                    <a:pt x="33680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21" name="Freeform: Shape 13">
              <a:extLst>
                <a:ext uri="{FF2B5EF4-FFF2-40B4-BE49-F238E27FC236}">
                  <a16:creationId xmlns:a16="http://schemas.microsoft.com/office/drawing/2014/main" xmlns="" id="{3C1F5347-E00A-4E12-AC11-18E0B1AF2D7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5247015" y="-1314429"/>
              <a:ext cx="1697663" cy="12191695"/>
            </a:xfrm>
            <a:custGeom>
              <a:avLst/>
              <a:gdLst>
                <a:gd name="connsiteX0" fmla="*/ 879731 w 2521425"/>
                <a:gd name="connsiteY0" fmla="*/ 0 h 6858000"/>
                <a:gd name="connsiteX1" fmla="*/ 898402 w 2521425"/>
                <a:gd name="connsiteY1" fmla="*/ 0 h 6858000"/>
                <a:gd name="connsiteX2" fmla="*/ 920526 w 2521425"/>
                <a:gd name="connsiteY2" fmla="*/ 14997 h 6858000"/>
                <a:gd name="connsiteX3" fmla="*/ 2521425 w 2521425"/>
                <a:gd name="connsiteY3" fmla="*/ 3621656 h 6858000"/>
                <a:gd name="connsiteX4" fmla="*/ 647075 w 2521425"/>
                <a:gd name="connsiteY4" fmla="*/ 6374814 h 6858000"/>
                <a:gd name="connsiteX5" fmla="*/ 130427 w 2521425"/>
                <a:gd name="connsiteY5" fmla="*/ 6780599 h 6858000"/>
                <a:gd name="connsiteX6" fmla="*/ 18671 w 2521425"/>
                <a:gd name="connsiteY6" fmla="*/ 6858000 h 6858000"/>
                <a:gd name="connsiteX7" fmla="*/ 0 w 2521425"/>
                <a:gd name="connsiteY7" fmla="*/ 6858000 h 6858000"/>
                <a:gd name="connsiteX8" fmla="*/ 111756 w 2521425"/>
                <a:gd name="connsiteY8" fmla="*/ 6780599 h 6858000"/>
                <a:gd name="connsiteX9" fmla="*/ 628404 w 2521425"/>
                <a:gd name="connsiteY9" fmla="*/ 6374814 h 6858000"/>
                <a:gd name="connsiteX10" fmla="*/ 2502754 w 2521425"/>
                <a:gd name="connsiteY10" fmla="*/ 3621656 h 6858000"/>
                <a:gd name="connsiteX11" fmla="*/ 901855 w 2521425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D4BC7EF-5CE3-436C-965C-8DC0598EA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025" y="-74436"/>
            <a:ext cx="6857365" cy="1344612"/>
          </a:xfrm>
        </p:spPr>
        <p:txBody>
          <a:bodyPr anchor="b">
            <a:normAutofit/>
          </a:bodyPr>
          <a:lstStyle/>
          <a:p>
            <a:r>
              <a:rPr lang="pl-PL" dirty="0"/>
              <a:t>ZADANIE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007B9C8C-EAF8-4707-B0F9-527724A60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025" y="1733550"/>
            <a:ext cx="11668125" cy="4681538"/>
          </a:xfrm>
        </p:spPr>
        <p:txBody>
          <a:bodyPr>
            <a:normAutofit/>
          </a:bodyPr>
          <a:lstStyle/>
          <a:p>
            <a:r>
              <a:rPr lang="pl-PL" dirty="0"/>
              <a:t>Waszym zadaniem, które zrealizujecie pracując w parach lub trzy osobowych zespołach, będzie przygotowanie plakatu reklamowego. </a:t>
            </a:r>
          </a:p>
          <a:p>
            <a:r>
              <a:rPr lang="pl-PL" dirty="0"/>
              <a:t>Celem plakatu jest przekonanie potencjalnych klientów, że decydując się na waszą (florystów) usługę zyskują wartość dodaną w stosunku do zakupu kwiatów w typowej kwiaciarni. </a:t>
            </a:r>
          </a:p>
          <a:p>
            <a:r>
              <a:rPr lang="pl-PL" dirty="0"/>
              <a:t>Postaracie się przedstawić na plakacie: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Zakres waszej oferty florystycznej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Zasygnalizować czym różni się florysta od kwiaciarki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Czerpiąc z zasobów Internetu lub własnej twórczości zaprezentujcie przykłady prac. </a:t>
            </a:r>
          </a:p>
        </p:txBody>
      </p:sp>
    </p:spTree>
    <p:extLst>
      <p:ext uri="{BB962C8B-B14F-4D97-AF65-F5344CB8AC3E}">
        <p14:creationId xmlns:p14="http://schemas.microsoft.com/office/powerpoint/2010/main" val="2894607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7">
            <a:extLst>
              <a:ext uri="{FF2B5EF4-FFF2-40B4-BE49-F238E27FC236}">
                <a16:creationId xmlns:a16="http://schemas.microsoft.com/office/drawing/2014/main" xmlns="" id="{593B4D24-F4A8-4141-A20A-E0575D1996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grpSp>
        <p:nvGrpSpPr>
          <p:cNvPr id="17" name="Group 9">
            <a:extLst>
              <a:ext uri="{FF2B5EF4-FFF2-40B4-BE49-F238E27FC236}">
                <a16:creationId xmlns:a16="http://schemas.microsoft.com/office/drawing/2014/main" xmlns="" id="{6CCEEF8A-4A3A-4B35-AA57-D804767F5A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2" y="0"/>
            <a:ext cx="12191696" cy="6170490"/>
            <a:chOff x="-2" y="0"/>
            <a:chExt cx="12191696" cy="6170490"/>
          </a:xfrm>
        </p:grpSpPr>
        <p:sp>
          <p:nvSpPr>
            <p:cNvPr id="18" name="Freeform: Shape 10">
              <a:extLst>
                <a:ext uri="{FF2B5EF4-FFF2-40B4-BE49-F238E27FC236}">
                  <a16:creationId xmlns:a16="http://schemas.microsoft.com/office/drawing/2014/main" xmlns="" id="{55A741C2-AB82-4BF5-9324-5D0B56A3D0F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3167675" y="-3167677"/>
              <a:ext cx="5856341" cy="12191695"/>
            </a:xfrm>
            <a:custGeom>
              <a:avLst/>
              <a:gdLst>
                <a:gd name="connsiteX0" fmla="*/ 0 w 5856341"/>
                <a:gd name="connsiteY0" fmla="*/ 12191695 h 12191695"/>
                <a:gd name="connsiteX1" fmla="*/ 0 w 5856341"/>
                <a:gd name="connsiteY1" fmla="*/ 0 h 12191695"/>
                <a:gd name="connsiteX2" fmla="*/ 243849 w 5856341"/>
                <a:gd name="connsiteY2" fmla="*/ 0 h 12191695"/>
                <a:gd name="connsiteX3" fmla="*/ 505121 w 5856341"/>
                <a:gd name="connsiteY3" fmla="*/ 0 h 12191695"/>
                <a:gd name="connsiteX4" fmla="*/ 723207 w 5856341"/>
                <a:gd name="connsiteY4" fmla="*/ 0 h 12191695"/>
                <a:gd name="connsiteX5" fmla="*/ 755828 w 5856341"/>
                <a:gd name="connsiteY5" fmla="*/ 0 h 12191695"/>
                <a:gd name="connsiteX6" fmla="*/ 1411868 w 5856341"/>
                <a:gd name="connsiteY6" fmla="*/ 0 h 12191695"/>
                <a:gd name="connsiteX7" fmla="*/ 1421034 w 5856341"/>
                <a:gd name="connsiteY7" fmla="*/ 0 h 12191695"/>
                <a:gd name="connsiteX8" fmla="*/ 1515206 w 5856341"/>
                <a:gd name="connsiteY8" fmla="*/ 0 h 12191695"/>
                <a:gd name="connsiteX9" fmla="*/ 2636151 w 5856341"/>
                <a:gd name="connsiteY9" fmla="*/ 0 h 12191695"/>
                <a:gd name="connsiteX10" fmla="*/ 4637890 w 5856341"/>
                <a:gd name="connsiteY10" fmla="*/ 0 h 12191695"/>
                <a:gd name="connsiteX11" fmla="*/ 4654499 w 5856341"/>
                <a:gd name="connsiteY11" fmla="*/ 26661 h 12191695"/>
                <a:gd name="connsiteX12" fmla="*/ 5856341 w 5856341"/>
                <a:gd name="connsiteY12" fmla="*/ 6438338 h 12191695"/>
                <a:gd name="connsiteX13" fmla="*/ 4449211 w 5856341"/>
                <a:gd name="connsiteY13" fmla="*/ 11332719 h 12191695"/>
                <a:gd name="connsiteX14" fmla="*/ 4061349 w 5856341"/>
                <a:gd name="connsiteY14" fmla="*/ 12054097 h 12191695"/>
                <a:gd name="connsiteX15" fmla="*/ 3977450 w 5856341"/>
                <a:gd name="connsiteY15" fmla="*/ 12191695 h 12191695"/>
                <a:gd name="connsiteX16" fmla="*/ 2636151 w 5856341"/>
                <a:gd name="connsiteY16" fmla="*/ 12191695 h 12191695"/>
                <a:gd name="connsiteX17" fmla="*/ 1421034 w 5856341"/>
                <a:gd name="connsiteY17" fmla="*/ 12191695 h 12191695"/>
                <a:gd name="connsiteX18" fmla="*/ 1411868 w 5856341"/>
                <a:gd name="connsiteY18" fmla="*/ 12191695 h 12191695"/>
                <a:gd name="connsiteX19" fmla="*/ 1283685 w 5856341"/>
                <a:gd name="connsiteY19" fmla="*/ 12191695 h 12191695"/>
                <a:gd name="connsiteX20" fmla="*/ 755828 w 5856341"/>
                <a:gd name="connsiteY20" fmla="*/ 12191695 h 12191695"/>
                <a:gd name="connsiteX21" fmla="*/ 723207 w 5856341"/>
                <a:gd name="connsiteY21" fmla="*/ 12191695 h 12191695"/>
                <a:gd name="connsiteX22" fmla="*/ 505121 w 5856341"/>
                <a:gd name="connsiteY22" fmla="*/ 12191695 h 12191695"/>
                <a:gd name="connsiteX23" fmla="*/ 243849 w 5856341"/>
                <a:gd name="connsiteY23" fmla="*/ 12191695 h 12191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856341" h="12191695">
                  <a:moveTo>
                    <a:pt x="0" y="12191695"/>
                  </a:moveTo>
                  <a:lnTo>
                    <a:pt x="0" y="0"/>
                  </a:lnTo>
                  <a:lnTo>
                    <a:pt x="243849" y="0"/>
                  </a:lnTo>
                  <a:lnTo>
                    <a:pt x="505121" y="0"/>
                  </a:lnTo>
                  <a:lnTo>
                    <a:pt x="723207" y="0"/>
                  </a:lnTo>
                  <a:lnTo>
                    <a:pt x="755828" y="0"/>
                  </a:lnTo>
                  <a:lnTo>
                    <a:pt x="1411868" y="0"/>
                  </a:lnTo>
                  <a:lnTo>
                    <a:pt x="1421034" y="0"/>
                  </a:lnTo>
                  <a:lnTo>
                    <a:pt x="1515206" y="0"/>
                  </a:lnTo>
                  <a:lnTo>
                    <a:pt x="2636151" y="0"/>
                  </a:lnTo>
                  <a:lnTo>
                    <a:pt x="4637890" y="0"/>
                  </a:lnTo>
                  <a:lnTo>
                    <a:pt x="4654499" y="26661"/>
                  </a:lnTo>
                  <a:cubicBezTo>
                    <a:pt x="5425621" y="1341551"/>
                    <a:pt x="5856341" y="3721137"/>
                    <a:pt x="5856341" y="6438338"/>
                  </a:cubicBezTo>
                  <a:cubicBezTo>
                    <a:pt x="5856341" y="8833790"/>
                    <a:pt x="5159120" y="9960353"/>
                    <a:pt x="4449211" y="11332719"/>
                  </a:cubicBezTo>
                  <a:cubicBezTo>
                    <a:pt x="4319934" y="11582638"/>
                    <a:pt x="4191839" y="11827452"/>
                    <a:pt x="4061349" y="12054097"/>
                  </a:cubicBezTo>
                  <a:lnTo>
                    <a:pt x="3977450" y="12191695"/>
                  </a:lnTo>
                  <a:lnTo>
                    <a:pt x="2636151" y="12191695"/>
                  </a:lnTo>
                  <a:lnTo>
                    <a:pt x="1421034" y="12191695"/>
                  </a:lnTo>
                  <a:lnTo>
                    <a:pt x="1411868" y="12191695"/>
                  </a:lnTo>
                  <a:lnTo>
                    <a:pt x="1283685" y="12191695"/>
                  </a:lnTo>
                  <a:lnTo>
                    <a:pt x="755828" y="12191695"/>
                  </a:lnTo>
                  <a:lnTo>
                    <a:pt x="723207" y="12191695"/>
                  </a:lnTo>
                  <a:lnTo>
                    <a:pt x="505121" y="12191695"/>
                  </a:lnTo>
                  <a:lnTo>
                    <a:pt x="243849" y="12191695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: Shape 11">
              <a:extLst>
                <a:ext uri="{FF2B5EF4-FFF2-40B4-BE49-F238E27FC236}">
                  <a16:creationId xmlns:a16="http://schemas.microsoft.com/office/drawing/2014/main" xmlns="" id="{DCD46807-BF17-4E5D-90A8-A062604C00C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5146277" y="-874927"/>
              <a:ext cx="1899138" cy="12191695"/>
            </a:xfrm>
            <a:custGeom>
              <a:avLst/>
              <a:gdLst>
                <a:gd name="connsiteX0" fmla="*/ 1258269 w 2529723"/>
                <a:gd name="connsiteY0" fmla="*/ 0 h 6858000"/>
                <a:gd name="connsiteX1" fmla="*/ 1275627 w 2529723"/>
                <a:gd name="connsiteY1" fmla="*/ 0 h 6858000"/>
                <a:gd name="connsiteX2" fmla="*/ 1302560 w 2529723"/>
                <a:gd name="connsiteY2" fmla="*/ 24338 h 6858000"/>
                <a:gd name="connsiteX3" fmla="*/ 2522825 w 2529723"/>
                <a:gd name="connsiteY3" fmla="*/ 3678515 h 6858000"/>
                <a:gd name="connsiteX4" fmla="*/ 557500 w 2529723"/>
                <a:gd name="connsiteY4" fmla="*/ 6451411 h 6858000"/>
                <a:gd name="connsiteX5" fmla="*/ 32482 w 2529723"/>
                <a:gd name="connsiteY5" fmla="*/ 6849373 h 6858000"/>
                <a:gd name="connsiteX6" fmla="*/ 19531 w 2529723"/>
                <a:gd name="connsiteY6" fmla="*/ 6858000 h 6858000"/>
                <a:gd name="connsiteX7" fmla="*/ 0 w 2529723"/>
                <a:gd name="connsiteY7" fmla="*/ 6858000 h 6858000"/>
                <a:gd name="connsiteX8" fmla="*/ 14202 w 2529723"/>
                <a:gd name="connsiteY8" fmla="*/ 6848540 h 6858000"/>
                <a:gd name="connsiteX9" fmla="*/ 539221 w 2529723"/>
                <a:gd name="connsiteY9" fmla="*/ 6450578 h 6858000"/>
                <a:gd name="connsiteX10" fmla="*/ 2504546 w 2529723"/>
                <a:gd name="connsiteY10" fmla="*/ 3677682 h 6858000"/>
                <a:gd name="connsiteX11" fmla="*/ 1284280 w 2529723"/>
                <a:gd name="connsiteY11" fmla="*/ 235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9723" h="6858000">
                  <a:moveTo>
                    <a:pt x="1258269" y="0"/>
                  </a:moveTo>
                  <a:lnTo>
                    <a:pt x="1275627" y="0"/>
                  </a:lnTo>
                  <a:lnTo>
                    <a:pt x="1302560" y="24338"/>
                  </a:lnTo>
                  <a:cubicBezTo>
                    <a:pt x="2156831" y="855667"/>
                    <a:pt x="2590622" y="2191755"/>
                    <a:pt x="2522825" y="3678515"/>
                  </a:cubicBezTo>
                  <a:cubicBezTo>
                    <a:pt x="2459072" y="5076606"/>
                    <a:pt x="1519830" y="5692656"/>
                    <a:pt x="557500" y="6451411"/>
                  </a:cubicBezTo>
                  <a:cubicBezTo>
                    <a:pt x="382255" y="6589587"/>
                    <a:pt x="208689" y="6724853"/>
                    <a:pt x="32482" y="6849373"/>
                  </a:cubicBezTo>
                  <a:lnTo>
                    <a:pt x="19531" y="6858000"/>
                  </a:lnTo>
                  <a:lnTo>
                    <a:pt x="0" y="6858000"/>
                  </a:lnTo>
                  <a:lnTo>
                    <a:pt x="14202" y="6848540"/>
                  </a:lnTo>
                  <a:cubicBezTo>
                    <a:pt x="190409" y="6724020"/>
                    <a:pt x="363976" y="6588754"/>
                    <a:pt x="539221" y="6450578"/>
                  </a:cubicBezTo>
                  <a:cubicBezTo>
                    <a:pt x="1501550" y="5691822"/>
                    <a:pt x="2440792" y="5075773"/>
                    <a:pt x="2504546" y="3677682"/>
                  </a:cubicBezTo>
                  <a:cubicBezTo>
                    <a:pt x="2572343" y="2190921"/>
                    <a:pt x="2138551" y="854834"/>
                    <a:pt x="1284280" y="235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20" name="Freeform: Shape 12">
              <a:extLst>
                <a:ext uri="{FF2B5EF4-FFF2-40B4-BE49-F238E27FC236}">
                  <a16:creationId xmlns:a16="http://schemas.microsoft.com/office/drawing/2014/main" xmlns="" id="{823926DB-76C8-474A-B5FB-F43C59E33FC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5143758" y="-1037574"/>
              <a:ext cx="1904176" cy="12191695"/>
            </a:xfrm>
            <a:custGeom>
              <a:avLst/>
              <a:gdLst>
                <a:gd name="connsiteX0" fmla="*/ 879731 w 2536434"/>
                <a:gd name="connsiteY0" fmla="*/ 0 h 6858000"/>
                <a:gd name="connsiteX1" fmla="*/ 913411 w 2536434"/>
                <a:gd name="connsiteY1" fmla="*/ 0 h 6858000"/>
                <a:gd name="connsiteX2" fmla="*/ 935535 w 2536434"/>
                <a:gd name="connsiteY2" fmla="*/ 14997 h 6858000"/>
                <a:gd name="connsiteX3" fmla="*/ 2536434 w 2536434"/>
                <a:gd name="connsiteY3" fmla="*/ 3621656 h 6858000"/>
                <a:gd name="connsiteX4" fmla="*/ 662084 w 2536434"/>
                <a:gd name="connsiteY4" fmla="*/ 6374814 h 6858000"/>
                <a:gd name="connsiteX5" fmla="*/ 145436 w 2536434"/>
                <a:gd name="connsiteY5" fmla="*/ 6780599 h 6858000"/>
                <a:gd name="connsiteX6" fmla="*/ 33680 w 2536434"/>
                <a:gd name="connsiteY6" fmla="*/ 6858000 h 6858000"/>
                <a:gd name="connsiteX7" fmla="*/ 0 w 2536434"/>
                <a:gd name="connsiteY7" fmla="*/ 6858000 h 6858000"/>
                <a:gd name="connsiteX8" fmla="*/ 111756 w 2536434"/>
                <a:gd name="connsiteY8" fmla="*/ 6780599 h 6858000"/>
                <a:gd name="connsiteX9" fmla="*/ 628404 w 2536434"/>
                <a:gd name="connsiteY9" fmla="*/ 6374814 h 6858000"/>
                <a:gd name="connsiteX10" fmla="*/ 2502754 w 2536434"/>
                <a:gd name="connsiteY10" fmla="*/ 3621656 h 6858000"/>
                <a:gd name="connsiteX11" fmla="*/ 901855 w 2536434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36434" h="6858000">
                  <a:moveTo>
                    <a:pt x="879731" y="0"/>
                  </a:moveTo>
                  <a:lnTo>
                    <a:pt x="913411" y="0"/>
                  </a:lnTo>
                  <a:lnTo>
                    <a:pt x="935535" y="14997"/>
                  </a:lnTo>
                  <a:cubicBezTo>
                    <a:pt x="1962698" y="754641"/>
                    <a:pt x="2536434" y="2093192"/>
                    <a:pt x="2536434" y="3621656"/>
                  </a:cubicBezTo>
                  <a:cubicBezTo>
                    <a:pt x="2536434" y="4969131"/>
                    <a:pt x="1607709" y="5602839"/>
                    <a:pt x="662084" y="6374814"/>
                  </a:cubicBezTo>
                  <a:cubicBezTo>
                    <a:pt x="489881" y="6515397"/>
                    <a:pt x="319254" y="6653108"/>
                    <a:pt x="145436" y="6780599"/>
                  </a:cubicBezTo>
                  <a:lnTo>
                    <a:pt x="33680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21" name="Freeform: Shape 13">
              <a:extLst>
                <a:ext uri="{FF2B5EF4-FFF2-40B4-BE49-F238E27FC236}">
                  <a16:creationId xmlns:a16="http://schemas.microsoft.com/office/drawing/2014/main" xmlns="" id="{3C1F5347-E00A-4E12-AC11-18E0B1AF2D7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5247015" y="-1314429"/>
              <a:ext cx="1697663" cy="12191695"/>
            </a:xfrm>
            <a:custGeom>
              <a:avLst/>
              <a:gdLst>
                <a:gd name="connsiteX0" fmla="*/ 879731 w 2521425"/>
                <a:gd name="connsiteY0" fmla="*/ 0 h 6858000"/>
                <a:gd name="connsiteX1" fmla="*/ 898402 w 2521425"/>
                <a:gd name="connsiteY1" fmla="*/ 0 h 6858000"/>
                <a:gd name="connsiteX2" fmla="*/ 920526 w 2521425"/>
                <a:gd name="connsiteY2" fmla="*/ 14997 h 6858000"/>
                <a:gd name="connsiteX3" fmla="*/ 2521425 w 2521425"/>
                <a:gd name="connsiteY3" fmla="*/ 3621656 h 6858000"/>
                <a:gd name="connsiteX4" fmla="*/ 647075 w 2521425"/>
                <a:gd name="connsiteY4" fmla="*/ 6374814 h 6858000"/>
                <a:gd name="connsiteX5" fmla="*/ 130427 w 2521425"/>
                <a:gd name="connsiteY5" fmla="*/ 6780599 h 6858000"/>
                <a:gd name="connsiteX6" fmla="*/ 18671 w 2521425"/>
                <a:gd name="connsiteY6" fmla="*/ 6858000 h 6858000"/>
                <a:gd name="connsiteX7" fmla="*/ 0 w 2521425"/>
                <a:gd name="connsiteY7" fmla="*/ 6858000 h 6858000"/>
                <a:gd name="connsiteX8" fmla="*/ 111756 w 2521425"/>
                <a:gd name="connsiteY8" fmla="*/ 6780599 h 6858000"/>
                <a:gd name="connsiteX9" fmla="*/ 628404 w 2521425"/>
                <a:gd name="connsiteY9" fmla="*/ 6374814 h 6858000"/>
                <a:gd name="connsiteX10" fmla="*/ 2502754 w 2521425"/>
                <a:gd name="connsiteY10" fmla="*/ 3621656 h 6858000"/>
                <a:gd name="connsiteX11" fmla="*/ 901855 w 2521425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D4BC7EF-5CE3-436C-965C-8DC0598EA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025" y="-74436"/>
            <a:ext cx="6857365" cy="1344612"/>
          </a:xfrm>
        </p:spPr>
        <p:txBody>
          <a:bodyPr anchor="b">
            <a:normAutofit/>
          </a:bodyPr>
          <a:lstStyle/>
          <a:p>
            <a:r>
              <a:rPr lang="pl-PL" dirty="0"/>
              <a:t>ZADANIE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007B9C8C-EAF8-4707-B0F9-527724A60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025" y="1733550"/>
            <a:ext cx="11668125" cy="4681538"/>
          </a:xfrm>
        </p:spPr>
        <p:txBody>
          <a:bodyPr>
            <a:normAutofit/>
          </a:bodyPr>
          <a:lstStyle/>
          <a:p>
            <a:r>
              <a:rPr lang="pl-PL" dirty="0"/>
              <a:t>Wasze plakaty wydrukujemy i urządzimy z nich wystawę w klasie.</a:t>
            </a:r>
          </a:p>
          <a:p>
            <a:endParaRPr lang="pl-PL" dirty="0"/>
          </a:p>
          <a:p>
            <a:r>
              <a:rPr lang="pl-PL" dirty="0"/>
              <a:t>Wspólnie będziemy je oglądali i wspólnie zastanowimy się nad tym, który plakat: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Jest najbardziej atrakcyjny wizualnie.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Najlepiej przekazuje zadane informacje.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Najbardziej przykuwa uwagę.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  <a:p>
            <a:r>
              <a:rPr lang="pl-PL" dirty="0"/>
              <a:t>Pamiętajcie, że oceniana będzie zarówno wasze zaangażowanie w pracę jak i wasz plakat i wasz wkład w dyskusję nad pracami.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8387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" name="Rectangle 80">
            <a:extLst>
              <a:ext uri="{FF2B5EF4-FFF2-40B4-BE49-F238E27FC236}">
                <a16:creationId xmlns:a16="http://schemas.microsoft.com/office/drawing/2014/main" xmlns="" id="{3D5FBB81-B61B-416A-8F5D-A8DDF62530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098" name="Picture 2" descr="Work in progres !">
            <a:extLst>
              <a:ext uri="{FF2B5EF4-FFF2-40B4-BE49-F238E27FC236}">
                <a16:creationId xmlns:a16="http://schemas.microsoft.com/office/drawing/2014/main" xmlns="" id="{61A1BC27-6AE7-453B-A499-621AC29D3F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20994" r="78455">
                        <a14:foregroundMark x1="34570" y1="57822" x2="34570" y2="578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-1" b="7412"/>
          <a:stretch/>
        </p:blipFill>
        <p:spPr bwMode="auto">
          <a:xfrm>
            <a:off x="4691118" y="1"/>
            <a:ext cx="7500882" cy="6857999"/>
          </a:xfrm>
          <a:custGeom>
            <a:avLst/>
            <a:gdLst/>
            <a:ahLst/>
            <a:cxnLst/>
            <a:rect l="l" t="t" r="r" b="b"/>
            <a:pathLst>
              <a:path w="7500882" h="6857999">
                <a:moveTo>
                  <a:pt x="898230" y="0"/>
                </a:moveTo>
                <a:lnTo>
                  <a:pt x="7500882" y="0"/>
                </a:lnTo>
                <a:lnTo>
                  <a:pt x="7500882" y="6857999"/>
                </a:lnTo>
                <a:lnTo>
                  <a:pt x="0" y="6857999"/>
                </a:lnTo>
                <a:lnTo>
                  <a:pt x="114106" y="6780598"/>
                </a:lnTo>
                <a:cubicBezTo>
                  <a:pt x="291579" y="6653107"/>
                  <a:pt x="465794" y="6515396"/>
                  <a:pt x="641619" y="6374813"/>
                </a:cubicBezTo>
                <a:cubicBezTo>
                  <a:pt x="1607125" y="5602838"/>
                  <a:pt x="2555378" y="4969130"/>
                  <a:pt x="2555378" y="3621655"/>
                </a:cubicBezTo>
                <a:cubicBezTo>
                  <a:pt x="2555378" y="2093191"/>
                  <a:pt x="1969579" y="754640"/>
                  <a:pt x="920818" y="1499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Freeform: Shape 82">
            <a:extLst>
              <a:ext uri="{FF2B5EF4-FFF2-40B4-BE49-F238E27FC236}">
                <a16:creationId xmlns:a16="http://schemas.microsoft.com/office/drawing/2014/main" xmlns="" id="{40C0D7D4-D83D-4C58-87D1-955F0A9173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7476051" cy="6858000"/>
          </a:xfrm>
          <a:custGeom>
            <a:avLst/>
            <a:gdLst>
              <a:gd name="connsiteX0" fmla="*/ 0 w 7476051"/>
              <a:gd name="connsiteY0" fmla="*/ 0 h 6858000"/>
              <a:gd name="connsiteX1" fmla="*/ 5853028 w 7476051"/>
              <a:gd name="connsiteY1" fmla="*/ 0 h 6858000"/>
              <a:gd name="connsiteX2" fmla="*/ 5875152 w 7476051"/>
              <a:gd name="connsiteY2" fmla="*/ 14997 h 6858000"/>
              <a:gd name="connsiteX3" fmla="*/ 7476051 w 7476051"/>
              <a:gd name="connsiteY3" fmla="*/ 3621656 h 6858000"/>
              <a:gd name="connsiteX4" fmla="*/ 5601702 w 7476051"/>
              <a:gd name="connsiteY4" fmla="*/ 6374814 h 6858000"/>
              <a:gd name="connsiteX5" fmla="*/ 5085053 w 7476051"/>
              <a:gd name="connsiteY5" fmla="*/ 6780599 h 6858000"/>
              <a:gd name="connsiteX6" fmla="*/ 4973297 w 7476051"/>
              <a:gd name="connsiteY6" fmla="*/ 6858000 h 6858000"/>
              <a:gd name="connsiteX7" fmla="*/ 0 w 7476051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76051" h="6858000">
                <a:moveTo>
                  <a:pt x="0" y="0"/>
                </a:moveTo>
                <a:lnTo>
                  <a:pt x="5853028" y="0"/>
                </a:lnTo>
                <a:lnTo>
                  <a:pt x="5875152" y="14997"/>
                </a:lnTo>
                <a:cubicBezTo>
                  <a:pt x="6902315" y="754641"/>
                  <a:pt x="7476051" y="2093192"/>
                  <a:pt x="7476051" y="3621656"/>
                </a:cubicBezTo>
                <a:cubicBezTo>
                  <a:pt x="7476051" y="4969131"/>
                  <a:pt x="6547326" y="5602839"/>
                  <a:pt x="5601702" y="6374814"/>
                </a:cubicBezTo>
                <a:cubicBezTo>
                  <a:pt x="5429499" y="6515397"/>
                  <a:pt x="5258871" y="6653108"/>
                  <a:pt x="5085053" y="6780599"/>
                </a:cubicBezTo>
                <a:lnTo>
                  <a:pt x="4973297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 useBgFill="1">
        <p:nvSpPr>
          <p:cNvPr id="85" name="Freeform: Shape 84">
            <a:extLst>
              <a:ext uri="{FF2B5EF4-FFF2-40B4-BE49-F238E27FC236}">
                <a16:creationId xmlns:a16="http://schemas.microsoft.com/office/drawing/2014/main" xmlns="" id="{0BA56A81-C9DD-4EBA-9E13-32FFB51CFD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53" y="0"/>
            <a:ext cx="7307402" cy="6858000"/>
          </a:xfrm>
          <a:custGeom>
            <a:avLst/>
            <a:gdLst>
              <a:gd name="connsiteX0" fmla="*/ 0 w 7097265"/>
              <a:gd name="connsiteY0" fmla="*/ 0 h 6858000"/>
              <a:gd name="connsiteX1" fmla="*/ 5474242 w 7097265"/>
              <a:gd name="connsiteY1" fmla="*/ 0 h 6858000"/>
              <a:gd name="connsiteX2" fmla="*/ 5496366 w 7097265"/>
              <a:gd name="connsiteY2" fmla="*/ 14997 h 6858000"/>
              <a:gd name="connsiteX3" fmla="*/ 7097265 w 7097265"/>
              <a:gd name="connsiteY3" fmla="*/ 3621656 h 6858000"/>
              <a:gd name="connsiteX4" fmla="*/ 5222916 w 7097265"/>
              <a:gd name="connsiteY4" fmla="*/ 6374814 h 6858000"/>
              <a:gd name="connsiteX5" fmla="*/ 4706267 w 7097265"/>
              <a:gd name="connsiteY5" fmla="*/ 6780599 h 6858000"/>
              <a:gd name="connsiteX6" fmla="*/ 4594511 w 7097265"/>
              <a:gd name="connsiteY6" fmla="*/ 6858000 h 6858000"/>
              <a:gd name="connsiteX7" fmla="*/ 0 w 7097265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7265" h="6858000">
                <a:moveTo>
                  <a:pt x="0" y="0"/>
                </a:moveTo>
                <a:lnTo>
                  <a:pt x="5474242" y="0"/>
                </a:lnTo>
                <a:lnTo>
                  <a:pt x="5496366" y="14997"/>
                </a:lnTo>
                <a:cubicBezTo>
                  <a:pt x="6523529" y="754641"/>
                  <a:pt x="7097265" y="2093192"/>
                  <a:pt x="7097265" y="3621656"/>
                </a:cubicBezTo>
                <a:cubicBezTo>
                  <a:pt x="7097265" y="4969131"/>
                  <a:pt x="6168540" y="5602839"/>
                  <a:pt x="5222916" y="6374814"/>
                </a:cubicBezTo>
                <a:cubicBezTo>
                  <a:pt x="5050713" y="6515397"/>
                  <a:pt x="4880085" y="6653108"/>
                  <a:pt x="4706267" y="6780599"/>
                </a:cubicBezTo>
                <a:lnTo>
                  <a:pt x="4594511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87" name="Freeform: Shape 86">
            <a:extLst>
              <a:ext uri="{FF2B5EF4-FFF2-40B4-BE49-F238E27FC236}">
                <a16:creationId xmlns:a16="http://schemas.microsoft.com/office/drawing/2014/main" xmlns="" id="{15F9A324-404E-4C5D-AFF0-C5D0D84182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39034" y="-1"/>
            <a:ext cx="2535264" cy="6858001"/>
          </a:xfrm>
          <a:custGeom>
            <a:avLst/>
            <a:gdLst>
              <a:gd name="connsiteX0" fmla="*/ 1218585 w 2535264"/>
              <a:gd name="connsiteY0" fmla="*/ 0 h 6858001"/>
              <a:gd name="connsiteX1" fmla="*/ 1236561 w 2535264"/>
              <a:gd name="connsiteY1" fmla="*/ 0 h 6858001"/>
              <a:gd name="connsiteX2" fmla="*/ 1264452 w 2535264"/>
              <a:gd name="connsiteY2" fmla="*/ 24550 h 6858001"/>
              <a:gd name="connsiteX3" fmla="*/ 2528121 w 2535264"/>
              <a:gd name="connsiteY3" fmla="*/ 3710502 h 6858001"/>
              <a:gd name="connsiteX4" fmla="*/ 492890 w 2535264"/>
              <a:gd name="connsiteY4" fmla="*/ 6507511 h 6858001"/>
              <a:gd name="connsiteX5" fmla="*/ 221418 w 2535264"/>
              <a:gd name="connsiteY5" fmla="*/ 6713387 h 6858001"/>
              <a:gd name="connsiteX6" fmla="*/ 20100 w 2535264"/>
              <a:gd name="connsiteY6" fmla="*/ 6858001 h 6858001"/>
              <a:gd name="connsiteX7" fmla="*/ 0 w 2535264"/>
              <a:gd name="connsiteY7" fmla="*/ 6858001 h 6858001"/>
              <a:gd name="connsiteX8" fmla="*/ 202488 w 2535264"/>
              <a:gd name="connsiteY8" fmla="*/ 6712547 h 6858001"/>
              <a:gd name="connsiteX9" fmla="*/ 473961 w 2535264"/>
              <a:gd name="connsiteY9" fmla="*/ 6506670 h 6858001"/>
              <a:gd name="connsiteX10" fmla="*/ 2509192 w 2535264"/>
              <a:gd name="connsiteY10" fmla="*/ 3709662 h 6858001"/>
              <a:gd name="connsiteX11" fmla="*/ 1245521 w 2535264"/>
              <a:gd name="connsiteY11" fmla="*/ 23708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5264" h="6858001">
                <a:moveTo>
                  <a:pt x="1218585" y="0"/>
                </a:moveTo>
                <a:lnTo>
                  <a:pt x="1236561" y="0"/>
                </a:lnTo>
                <a:lnTo>
                  <a:pt x="1264452" y="24550"/>
                </a:lnTo>
                <a:cubicBezTo>
                  <a:pt x="2149109" y="863108"/>
                  <a:pt x="2598329" y="2210814"/>
                  <a:pt x="2528121" y="3710502"/>
                </a:cubicBezTo>
                <a:cubicBezTo>
                  <a:pt x="2462100" y="5120751"/>
                  <a:pt x="1489450" y="5742158"/>
                  <a:pt x="492890" y="6507511"/>
                </a:cubicBezTo>
                <a:cubicBezTo>
                  <a:pt x="402151" y="6577199"/>
                  <a:pt x="311847" y="6646154"/>
                  <a:pt x="221418" y="6713387"/>
                </a:cubicBezTo>
                <a:lnTo>
                  <a:pt x="20100" y="6858001"/>
                </a:lnTo>
                <a:lnTo>
                  <a:pt x="0" y="6858001"/>
                </a:lnTo>
                <a:lnTo>
                  <a:pt x="202488" y="6712547"/>
                </a:lnTo>
                <a:cubicBezTo>
                  <a:pt x="292917" y="6645314"/>
                  <a:pt x="383222" y="6576359"/>
                  <a:pt x="473961" y="6506670"/>
                </a:cubicBezTo>
                <a:cubicBezTo>
                  <a:pt x="1470520" y="5741317"/>
                  <a:pt x="2443170" y="5119911"/>
                  <a:pt x="2509192" y="3709662"/>
                </a:cubicBezTo>
                <a:cubicBezTo>
                  <a:pt x="2579400" y="2209973"/>
                  <a:pt x="2130178" y="862268"/>
                  <a:pt x="1245521" y="2370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D4BC7EF-5CE3-436C-965C-8DC0598EA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518" y="442913"/>
            <a:ext cx="4780129" cy="1639888"/>
          </a:xfrm>
        </p:spPr>
        <p:txBody>
          <a:bodyPr anchor="b">
            <a:normAutofit/>
          </a:bodyPr>
          <a:lstStyle/>
          <a:p>
            <a:r>
              <a:rPr lang="pl-PL" dirty="0"/>
              <a:t>Proces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007B9C8C-EAF8-4707-B0F9-527724A60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2518" y="2312988"/>
            <a:ext cx="5368525" cy="3651250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pl-PL" sz="1100" b="1"/>
              <a:t>Etap 1 </a:t>
            </a:r>
            <a:r>
              <a:rPr lang="pl-PL" sz="1100"/>
              <a:t>wprowadzenie do zadania.</a:t>
            </a:r>
          </a:p>
          <a:p>
            <a:pPr marL="285750" lvl="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pl-PL" sz="1100"/>
              <a:t>W oparciu o moją prezentację zapoznanie się z tematyką, co pomoże wam wyrobić sobie zdanie na temat czym jest florystyka.</a:t>
            </a:r>
          </a:p>
          <a:p>
            <a:pPr marL="285750" lvl="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pl-PL" sz="1100"/>
              <a:t>Moja prezentacja podpowie wam, na co zwrócić uwagę przy budowaniu waszych plakatów. Pomoże wam też odnaleźć źródła wiedzy i inspiracji. </a:t>
            </a:r>
          </a:p>
          <a:p>
            <a:pPr marL="285750" lvl="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pl-PL" sz="1100"/>
              <a:t>Pamiętajcie, to tylko inspiracja – w swojej pracy przekażcie własne przemyślenia. </a:t>
            </a:r>
          </a:p>
          <a:p>
            <a:pPr marL="285750" lvl="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pl-PL" sz="1100"/>
              <a:t>Jeśli dysponujecie, lub możecie opracować własne przykłady prac florystycznych – będzie to waszym atutem.  </a:t>
            </a:r>
          </a:p>
          <a:p>
            <a:pPr>
              <a:lnSpc>
                <a:spcPct val="130000"/>
              </a:lnSpc>
            </a:pPr>
            <a:endParaRPr lang="pl-PL" sz="1100"/>
          </a:p>
        </p:txBody>
      </p:sp>
    </p:spTree>
    <p:extLst>
      <p:ext uri="{BB962C8B-B14F-4D97-AF65-F5344CB8AC3E}">
        <p14:creationId xmlns:p14="http://schemas.microsoft.com/office/powerpoint/2010/main" val="314616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xmlns="" id="{3D5FBB81-B61B-416A-8F5D-A8DDF62530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122" name="Picture 2" descr="Flower man – Frits Ahlefeldt – FritsAhlefeldt.com">
            <a:extLst>
              <a:ext uri="{FF2B5EF4-FFF2-40B4-BE49-F238E27FC236}">
                <a16:creationId xmlns:a16="http://schemas.microsoft.com/office/drawing/2014/main" xmlns="" id="{6B39F9FC-A3B3-488C-B284-994B68198F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32572"/>
          <a:stretch/>
        </p:blipFill>
        <p:spPr bwMode="auto">
          <a:xfrm>
            <a:off x="4691118" y="1"/>
            <a:ext cx="7500882" cy="6857999"/>
          </a:xfrm>
          <a:custGeom>
            <a:avLst/>
            <a:gdLst/>
            <a:ahLst/>
            <a:cxnLst/>
            <a:rect l="l" t="t" r="r" b="b"/>
            <a:pathLst>
              <a:path w="7500882" h="6857999">
                <a:moveTo>
                  <a:pt x="898230" y="0"/>
                </a:moveTo>
                <a:lnTo>
                  <a:pt x="7500882" y="0"/>
                </a:lnTo>
                <a:lnTo>
                  <a:pt x="7500882" y="6857999"/>
                </a:lnTo>
                <a:lnTo>
                  <a:pt x="0" y="6857999"/>
                </a:lnTo>
                <a:lnTo>
                  <a:pt x="114106" y="6780598"/>
                </a:lnTo>
                <a:cubicBezTo>
                  <a:pt x="291579" y="6653107"/>
                  <a:pt x="465794" y="6515396"/>
                  <a:pt x="641619" y="6374813"/>
                </a:cubicBezTo>
                <a:cubicBezTo>
                  <a:pt x="1607125" y="5602838"/>
                  <a:pt x="2555378" y="4969130"/>
                  <a:pt x="2555378" y="3621655"/>
                </a:cubicBezTo>
                <a:cubicBezTo>
                  <a:pt x="2555378" y="2093191"/>
                  <a:pt x="1969579" y="754640"/>
                  <a:pt x="920818" y="1499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" name="Freeform: Shape 136">
            <a:extLst>
              <a:ext uri="{FF2B5EF4-FFF2-40B4-BE49-F238E27FC236}">
                <a16:creationId xmlns:a16="http://schemas.microsoft.com/office/drawing/2014/main" xmlns="" id="{40C0D7D4-D83D-4C58-87D1-955F0A9173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7476051" cy="6858000"/>
          </a:xfrm>
          <a:custGeom>
            <a:avLst/>
            <a:gdLst>
              <a:gd name="connsiteX0" fmla="*/ 0 w 7476051"/>
              <a:gd name="connsiteY0" fmla="*/ 0 h 6858000"/>
              <a:gd name="connsiteX1" fmla="*/ 5853028 w 7476051"/>
              <a:gd name="connsiteY1" fmla="*/ 0 h 6858000"/>
              <a:gd name="connsiteX2" fmla="*/ 5875152 w 7476051"/>
              <a:gd name="connsiteY2" fmla="*/ 14997 h 6858000"/>
              <a:gd name="connsiteX3" fmla="*/ 7476051 w 7476051"/>
              <a:gd name="connsiteY3" fmla="*/ 3621656 h 6858000"/>
              <a:gd name="connsiteX4" fmla="*/ 5601702 w 7476051"/>
              <a:gd name="connsiteY4" fmla="*/ 6374814 h 6858000"/>
              <a:gd name="connsiteX5" fmla="*/ 5085053 w 7476051"/>
              <a:gd name="connsiteY5" fmla="*/ 6780599 h 6858000"/>
              <a:gd name="connsiteX6" fmla="*/ 4973297 w 7476051"/>
              <a:gd name="connsiteY6" fmla="*/ 6858000 h 6858000"/>
              <a:gd name="connsiteX7" fmla="*/ 0 w 7476051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76051" h="6858000">
                <a:moveTo>
                  <a:pt x="0" y="0"/>
                </a:moveTo>
                <a:lnTo>
                  <a:pt x="5853028" y="0"/>
                </a:lnTo>
                <a:lnTo>
                  <a:pt x="5875152" y="14997"/>
                </a:lnTo>
                <a:cubicBezTo>
                  <a:pt x="6902315" y="754641"/>
                  <a:pt x="7476051" y="2093192"/>
                  <a:pt x="7476051" y="3621656"/>
                </a:cubicBezTo>
                <a:cubicBezTo>
                  <a:pt x="7476051" y="4969131"/>
                  <a:pt x="6547326" y="5602839"/>
                  <a:pt x="5601702" y="6374814"/>
                </a:cubicBezTo>
                <a:cubicBezTo>
                  <a:pt x="5429499" y="6515397"/>
                  <a:pt x="5258871" y="6653108"/>
                  <a:pt x="5085053" y="6780599"/>
                </a:cubicBezTo>
                <a:lnTo>
                  <a:pt x="4973297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 useBgFill="1">
        <p:nvSpPr>
          <p:cNvPr id="139" name="Freeform: Shape 138">
            <a:extLst>
              <a:ext uri="{FF2B5EF4-FFF2-40B4-BE49-F238E27FC236}">
                <a16:creationId xmlns:a16="http://schemas.microsoft.com/office/drawing/2014/main" xmlns="" id="{0BA56A81-C9DD-4EBA-9E13-32FFB51CFD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53" y="0"/>
            <a:ext cx="7307402" cy="6858000"/>
          </a:xfrm>
          <a:custGeom>
            <a:avLst/>
            <a:gdLst>
              <a:gd name="connsiteX0" fmla="*/ 0 w 7097265"/>
              <a:gd name="connsiteY0" fmla="*/ 0 h 6858000"/>
              <a:gd name="connsiteX1" fmla="*/ 5474242 w 7097265"/>
              <a:gd name="connsiteY1" fmla="*/ 0 h 6858000"/>
              <a:gd name="connsiteX2" fmla="*/ 5496366 w 7097265"/>
              <a:gd name="connsiteY2" fmla="*/ 14997 h 6858000"/>
              <a:gd name="connsiteX3" fmla="*/ 7097265 w 7097265"/>
              <a:gd name="connsiteY3" fmla="*/ 3621656 h 6858000"/>
              <a:gd name="connsiteX4" fmla="*/ 5222916 w 7097265"/>
              <a:gd name="connsiteY4" fmla="*/ 6374814 h 6858000"/>
              <a:gd name="connsiteX5" fmla="*/ 4706267 w 7097265"/>
              <a:gd name="connsiteY5" fmla="*/ 6780599 h 6858000"/>
              <a:gd name="connsiteX6" fmla="*/ 4594511 w 7097265"/>
              <a:gd name="connsiteY6" fmla="*/ 6858000 h 6858000"/>
              <a:gd name="connsiteX7" fmla="*/ 0 w 7097265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7265" h="6858000">
                <a:moveTo>
                  <a:pt x="0" y="0"/>
                </a:moveTo>
                <a:lnTo>
                  <a:pt x="5474242" y="0"/>
                </a:lnTo>
                <a:lnTo>
                  <a:pt x="5496366" y="14997"/>
                </a:lnTo>
                <a:cubicBezTo>
                  <a:pt x="6523529" y="754641"/>
                  <a:pt x="7097265" y="2093192"/>
                  <a:pt x="7097265" y="3621656"/>
                </a:cubicBezTo>
                <a:cubicBezTo>
                  <a:pt x="7097265" y="4969131"/>
                  <a:pt x="6168540" y="5602839"/>
                  <a:pt x="5222916" y="6374814"/>
                </a:cubicBezTo>
                <a:cubicBezTo>
                  <a:pt x="5050713" y="6515397"/>
                  <a:pt x="4880085" y="6653108"/>
                  <a:pt x="4706267" y="6780599"/>
                </a:cubicBezTo>
                <a:lnTo>
                  <a:pt x="4594511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41" name="Freeform: Shape 140">
            <a:extLst>
              <a:ext uri="{FF2B5EF4-FFF2-40B4-BE49-F238E27FC236}">
                <a16:creationId xmlns:a16="http://schemas.microsoft.com/office/drawing/2014/main" xmlns="" id="{15F9A324-404E-4C5D-AFF0-C5D0D84182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39034" y="-1"/>
            <a:ext cx="2535264" cy="6858001"/>
          </a:xfrm>
          <a:custGeom>
            <a:avLst/>
            <a:gdLst>
              <a:gd name="connsiteX0" fmla="*/ 1218585 w 2535264"/>
              <a:gd name="connsiteY0" fmla="*/ 0 h 6858001"/>
              <a:gd name="connsiteX1" fmla="*/ 1236561 w 2535264"/>
              <a:gd name="connsiteY1" fmla="*/ 0 h 6858001"/>
              <a:gd name="connsiteX2" fmla="*/ 1264452 w 2535264"/>
              <a:gd name="connsiteY2" fmla="*/ 24550 h 6858001"/>
              <a:gd name="connsiteX3" fmla="*/ 2528121 w 2535264"/>
              <a:gd name="connsiteY3" fmla="*/ 3710502 h 6858001"/>
              <a:gd name="connsiteX4" fmla="*/ 492890 w 2535264"/>
              <a:gd name="connsiteY4" fmla="*/ 6507511 h 6858001"/>
              <a:gd name="connsiteX5" fmla="*/ 221418 w 2535264"/>
              <a:gd name="connsiteY5" fmla="*/ 6713387 h 6858001"/>
              <a:gd name="connsiteX6" fmla="*/ 20100 w 2535264"/>
              <a:gd name="connsiteY6" fmla="*/ 6858001 h 6858001"/>
              <a:gd name="connsiteX7" fmla="*/ 0 w 2535264"/>
              <a:gd name="connsiteY7" fmla="*/ 6858001 h 6858001"/>
              <a:gd name="connsiteX8" fmla="*/ 202488 w 2535264"/>
              <a:gd name="connsiteY8" fmla="*/ 6712547 h 6858001"/>
              <a:gd name="connsiteX9" fmla="*/ 473961 w 2535264"/>
              <a:gd name="connsiteY9" fmla="*/ 6506670 h 6858001"/>
              <a:gd name="connsiteX10" fmla="*/ 2509192 w 2535264"/>
              <a:gd name="connsiteY10" fmla="*/ 3709662 h 6858001"/>
              <a:gd name="connsiteX11" fmla="*/ 1245521 w 2535264"/>
              <a:gd name="connsiteY11" fmla="*/ 23708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5264" h="6858001">
                <a:moveTo>
                  <a:pt x="1218585" y="0"/>
                </a:moveTo>
                <a:lnTo>
                  <a:pt x="1236561" y="0"/>
                </a:lnTo>
                <a:lnTo>
                  <a:pt x="1264452" y="24550"/>
                </a:lnTo>
                <a:cubicBezTo>
                  <a:pt x="2149109" y="863108"/>
                  <a:pt x="2598329" y="2210814"/>
                  <a:pt x="2528121" y="3710502"/>
                </a:cubicBezTo>
                <a:cubicBezTo>
                  <a:pt x="2462100" y="5120751"/>
                  <a:pt x="1489450" y="5742158"/>
                  <a:pt x="492890" y="6507511"/>
                </a:cubicBezTo>
                <a:cubicBezTo>
                  <a:pt x="402151" y="6577199"/>
                  <a:pt x="311847" y="6646154"/>
                  <a:pt x="221418" y="6713387"/>
                </a:cubicBezTo>
                <a:lnTo>
                  <a:pt x="20100" y="6858001"/>
                </a:lnTo>
                <a:lnTo>
                  <a:pt x="0" y="6858001"/>
                </a:lnTo>
                <a:lnTo>
                  <a:pt x="202488" y="6712547"/>
                </a:lnTo>
                <a:cubicBezTo>
                  <a:pt x="292917" y="6645314"/>
                  <a:pt x="383222" y="6576359"/>
                  <a:pt x="473961" y="6506670"/>
                </a:cubicBezTo>
                <a:cubicBezTo>
                  <a:pt x="1470520" y="5741317"/>
                  <a:pt x="2443170" y="5119911"/>
                  <a:pt x="2509192" y="3709662"/>
                </a:cubicBezTo>
                <a:cubicBezTo>
                  <a:pt x="2579400" y="2209973"/>
                  <a:pt x="2130178" y="862268"/>
                  <a:pt x="1245521" y="2370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D4BC7EF-5CE3-436C-965C-8DC0598EA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518" y="442913"/>
            <a:ext cx="4780129" cy="1639888"/>
          </a:xfrm>
        </p:spPr>
        <p:txBody>
          <a:bodyPr anchor="b">
            <a:normAutofit/>
          </a:bodyPr>
          <a:lstStyle/>
          <a:p>
            <a:r>
              <a:rPr lang="pl-PL" dirty="0"/>
              <a:t>Proces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007B9C8C-EAF8-4707-B0F9-527724A60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2518" y="2312988"/>
            <a:ext cx="5368525" cy="3651250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pl-PL" sz="1000" b="1"/>
              <a:t>Etap 2 </a:t>
            </a:r>
            <a:r>
              <a:rPr lang="pl-PL" sz="1000"/>
              <a:t>praca nad plakatami</a:t>
            </a:r>
          </a:p>
          <a:p>
            <a:pPr marL="285750" lvl="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pl-PL" sz="1000"/>
              <a:t>Podzielicie się w pary grupy. Każda z nich opracuje jeden plakat. </a:t>
            </a:r>
          </a:p>
          <a:p>
            <a:pPr marL="285750" lvl="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pl-PL" sz="1000"/>
              <a:t>Z każdą grupą omówię przydzielony temat i pomogę w zaplanowaniu  pracy. Zweryfikuję wasze wstępne pomysły. </a:t>
            </a:r>
          </a:p>
          <a:p>
            <a:pPr marL="285750" lvl="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pl-PL" sz="1000"/>
              <a:t>Pamiętajcie, że plakaty zostaną zaprezentowane na forum klasy i będą punktem wyjścia do późniejszej dyskusji. </a:t>
            </a:r>
          </a:p>
          <a:p>
            <a:pPr marL="285750" lvl="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pl-PL" sz="1000"/>
              <a:t>Najpierw zbierzcie informacje i inspiracje. Następnie wybierzcie aranżację którą chcecie zaprezentować. Na koniec ustalcie warstwę informacyjna plakatu.</a:t>
            </a:r>
          </a:p>
          <a:p>
            <a:pPr marL="285750" lvl="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pl-PL" sz="1000"/>
              <a:t>Pamiętajcie, oceniana będzie wartość informacyjna i estetyczna pracy.</a:t>
            </a:r>
          </a:p>
          <a:p>
            <a:pPr>
              <a:lnSpc>
                <a:spcPct val="130000"/>
              </a:lnSpc>
            </a:pPr>
            <a:endParaRPr lang="pl-PL" sz="1000"/>
          </a:p>
        </p:txBody>
      </p:sp>
    </p:spTree>
    <p:extLst>
      <p:ext uri="{BB962C8B-B14F-4D97-AF65-F5344CB8AC3E}">
        <p14:creationId xmlns:p14="http://schemas.microsoft.com/office/powerpoint/2010/main" val="1031040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48" name="Rectangle 70">
            <a:extLst>
              <a:ext uri="{FF2B5EF4-FFF2-40B4-BE49-F238E27FC236}">
                <a16:creationId xmlns:a16="http://schemas.microsoft.com/office/drawing/2014/main" xmlns="" id="{3D5FBB81-B61B-416A-8F5D-A8DDF62530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6146" name="Picture 2" descr="✨This pretty cool idea of decorating the wall with paper flowers seems to  us very creative. ✨ After hang… | Paper flowers, Paper flower backdrop,  Paper flowers diy">
            <a:extLst>
              <a:ext uri="{FF2B5EF4-FFF2-40B4-BE49-F238E27FC236}">
                <a16:creationId xmlns:a16="http://schemas.microsoft.com/office/drawing/2014/main" xmlns="" id="{2EF3B841-91C0-4048-AD50-36DCE1A9DA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14" r="-1" b="19441"/>
          <a:stretch/>
        </p:blipFill>
        <p:spPr bwMode="auto">
          <a:xfrm>
            <a:off x="4691118" y="1"/>
            <a:ext cx="7500882" cy="6857999"/>
          </a:xfrm>
          <a:custGeom>
            <a:avLst/>
            <a:gdLst/>
            <a:ahLst/>
            <a:cxnLst/>
            <a:rect l="l" t="t" r="r" b="b"/>
            <a:pathLst>
              <a:path w="7500882" h="6857999">
                <a:moveTo>
                  <a:pt x="898230" y="0"/>
                </a:moveTo>
                <a:lnTo>
                  <a:pt x="7500882" y="0"/>
                </a:lnTo>
                <a:lnTo>
                  <a:pt x="7500882" y="6857999"/>
                </a:lnTo>
                <a:lnTo>
                  <a:pt x="0" y="6857999"/>
                </a:lnTo>
                <a:lnTo>
                  <a:pt x="114106" y="6780598"/>
                </a:lnTo>
                <a:cubicBezTo>
                  <a:pt x="291579" y="6653107"/>
                  <a:pt x="465794" y="6515396"/>
                  <a:pt x="641619" y="6374813"/>
                </a:cubicBezTo>
                <a:cubicBezTo>
                  <a:pt x="1607125" y="5602838"/>
                  <a:pt x="2555378" y="4969130"/>
                  <a:pt x="2555378" y="3621655"/>
                </a:cubicBezTo>
                <a:cubicBezTo>
                  <a:pt x="2555378" y="2093191"/>
                  <a:pt x="1969579" y="754640"/>
                  <a:pt x="920818" y="1499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9" name="Freeform: Shape 72">
            <a:extLst>
              <a:ext uri="{FF2B5EF4-FFF2-40B4-BE49-F238E27FC236}">
                <a16:creationId xmlns:a16="http://schemas.microsoft.com/office/drawing/2014/main" xmlns="" id="{40C0D7D4-D83D-4C58-87D1-955F0A9173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7476051" cy="6858000"/>
          </a:xfrm>
          <a:custGeom>
            <a:avLst/>
            <a:gdLst>
              <a:gd name="connsiteX0" fmla="*/ 0 w 7476051"/>
              <a:gd name="connsiteY0" fmla="*/ 0 h 6858000"/>
              <a:gd name="connsiteX1" fmla="*/ 5853028 w 7476051"/>
              <a:gd name="connsiteY1" fmla="*/ 0 h 6858000"/>
              <a:gd name="connsiteX2" fmla="*/ 5875152 w 7476051"/>
              <a:gd name="connsiteY2" fmla="*/ 14997 h 6858000"/>
              <a:gd name="connsiteX3" fmla="*/ 7476051 w 7476051"/>
              <a:gd name="connsiteY3" fmla="*/ 3621656 h 6858000"/>
              <a:gd name="connsiteX4" fmla="*/ 5601702 w 7476051"/>
              <a:gd name="connsiteY4" fmla="*/ 6374814 h 6858000"/>
              <a:gd name="connsiteX5" fmla="*/ 5085053 w 7476051"/>
              <a:gd name="connsiteY5" fmla="*/ 6780599 h 6858000"/>
              <a:gd name="connsiteX6" fmla="*/ 4973297 w 7476051"/>
              <a:gd name="connsiteY6" fmla="*/ 6858000 h 6858000"/>
              <a:gd name="connsiteX7" fmla="*/ 0 w 7476051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76051" h="6858000">
                <a:moveTo>
                  <a:pt x="0" y="0"/>
                </a:moveTo>
                <a:lnTo>
                  <a:pt x="5853028" y="0"/>
                </a:lnTo>
                <a:lnTo>
                  <a:pt x="5875152" y="14997"/>
                </a:lnTo>
                <a:cubicBezTo>
                  <a:pt x="6902315" y="754641"/>
                  <a:pt x="7476051" y="2093192"/>
                  <a:pt x="7476051" y="3621656"/>
                </a:cubicBezTo>
                <a:cubicBezTo>
                  <a:pt x="7476051" y="4969131"/>
                  <a:pt x="6547326" y="5602839"/>
                  <a:pt x="5601702" y="6374814"/>
                </a:cubicBezTo>
                <a:cubicBezTo>
                  <a:pt x="5429499" y="6515397"/>
                  <a:pt x="5258871" y="6653108"/>
                  <a:pt x="5085053" y="6780599"/>
                </a:cubicBezTo>
                <a:lnTo>
                  <a:pt x="4973297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 useBgFill="1">
        <p:nvSpPr>
          <p:cNvPr id="6150" name="Freeform: Shape 74">
            <a:extLst>
              <a:ext uri="{FF2B5EF4-FFF2-40B4-BE49-F238E27FC236}">
                <a16:creationId xmlns:a16="http://schemas.microsoft.com/office/drawing/2014/main" xmlns="" id="{0BA56A81-C9DD-4EBA-9E13-32FFB51CFD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53" y="0"/>
            <a:ext cx="7307402" cy="6858000"/>
          </a:xfrm>
          <a:custGeom>
            <a:avLst/>
            <a:gdLst>
              <a:gd name="connsiteX0" fmla="*/ 0 w 7097265"/>
              <a:gd name="connsiteY0" fmla="*/ 0 h 6858000"/>
              <a:gd name="connsiteX1" fmla="*/ 5474242 w 7097265"/>
              <a:gd name="connsiteY1" fmla="*/ 0 h 6858000"/>
              <a:gd name="connsiteX2" fmla="*/ 5496366 w 7097265"/>
              <a:gd name="connsiteY2" fmla="*/ 14997 h 6858000"/>
              <a:gd name="connsiteX3" fmla="*/ 7097265 w 7097265"/>
              <a:gd name="connsiteY3" fmla="*/ 3621656 h 6858000"/>
              <a:gd name="connsiteX4" fmla="*/ 5222916 w 7097265"/>
              <a:gd name="connsiteY4" fmla="*/ 6374814 h 6858000"/>
              <a:gd name="connsiteX5" fmla="*/ 4706267 w 7097265"/>
              <a:gd name="connsiteY5" fmla="*/ 6780599 h 6858000"/>
              <a:gd name="connsiteX6" fmla="*/ 4594511 w 7097265"/>
              <a:gd name="connsiteY6" fmla="*/ 6858000 h 6858000"/>
              <a:gd name="connsiteX7" fmla="*/ 0 w 7097265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7265" h="6858000">
                <a:moveTo>
                  <a:pt x="0" y="0"/>
                </a:moveTo>
                <a:lnTo>
                  <a:pt x="5474242" y="0"/>
                </a:lnTo>
                <a:lnTo>
                  <a:pt x="5496366" y="14997"/>
                </a:lnTo>
                <a:cubicBezTo>
                  <a:pt x="6523529" y="754641"/>
                  <a:pt x="7097265" y="2093192"/>
                  <a:pt x="7097265" y="3621656"/>
                </a:cubicBezTo>
                <a:cubicBezTo>
                  <a:pt x="7097265" y="4969131"/>
                  <a:pt x="6168540" y="5602839"/>
                  <a:pt x="5222916" y="6374814"/>
                </a:cubicBezTo>
                <a:cubicBezTo>
                  <a:pt x="5050713" y="6515397"/>
                  <a:pt x="4880085" y="6653108"/>
                  <a:pt x="4706267" y="6780599"/>
                </a:cubicBezTo>
                <a:lnTo>
                  <a:pt x="4594511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151" name="Freeform: Shape 76">
            <a:extLst>
              <a:ext uri="{FF2B5EF4-FFF2-40B4-BE49-F238E27FC236}">
                <a16:creationId xmlns:a16="http://schemas.microsoft.com/office/drawing/2014/main" xmlns="" id="{15F9A324-404E-4C5D-AFF0-C5D0D84182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39034" y="-1"/>
            <a:ext cx="2535264" cy="6858001"/>
          </a:xfrm>
          <a:custGeom>
            <a:avLst/>
            <a:gdLst>
              <a:gd name="connsiteX0" fmla="*/ 1218585 w 2535264"/>
              <a:gd name="connsiteY0" fmla="*/ 0 h 6858001"/>
              <a:gd name="connsiteX1" fmla="*/ 1236561 w 2535264"/>
              <a:gd name="connsiteY1" fmla="*/ 0 h 6858001"/>
              <a:gd name="connsiteX2" fmla="*/ 1264452 w 2535264"/>
              <a:gd name="connsiteY2" fmla="*/ 24550 h 6858001"/>
              <a:gd name="connsiteX3" fmla="*/ 2528121 w 2535264"/>
              <a:gd name="connsiteY3" fmla="*/ 3710502 h 6858001"/>
              <a:gd name="connsiteX4" fmla="*/ 492890 w 2535264"/>
              <a:gd name="connsiteY4" fmla="*/ 6507511 h 6858001"/>
              <a:gd name="connsiteX5" fmla="*/ 221418 w 2535264"/>
              <a:gd name="connsiteY5" fmla="*/ 6713387 h 6858001"/>
              <a:gd name="connsiteX6" fmla="*/ 20100 w 2535264"/>
              <a:gd name="connsiteY6" fmla="*/ 6858001 h 6858001"/>
              <a:gd name="connsiteX7" fmla="*/ 0 w 2535264"/>
              <a:gd name="connsiteY7" fmla="*/ 6858001 h 6858001"/>
              <a:gd name="connsiteX8" fmla="*/ 202488 w 2535264"/>
              <a:gd name="connsiteY8" fmla="*/ 6712547 h 6858001"/>
              <a:gd name="connsiteX9" fmla="*/ 473961 w 2535264"/>
              <a:gd name="connsiteY9" fmla="*/ 6506670 h 6858001"/>
              <a:gd name="connsiteX10" fmla="*/ 2509192 w 2535264"/>
              <a:gd name="connsiteY10" fmla="*/ 3709662 h 6858001"/>
              <a:gd name="connsiteX11" fmla="*/ 1245521 w 2535264"/>
              <a:gd name="connsiteY11" fmla="*/ 23708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5264" h="6858001">
                <a:moveTo>
                  <a:pt x="1218585" y="0"/>
                </a:moveTo>
                <a:lnTo>
                  <a:pt x="1236561" y="0"/>
                </a:lnTo>
                <a:lnTo>
                  <a:pt x="1264452" y="24550"/>
                </a:lnTo>
                <a:cubicBezTo>
                  <a:pt x="2149109" y="863108"/>
                  <a:pt x="2598329" y="2210814"/>
                  <a:pt x="2528121" y="3710502"/>
                </a:cubicBezTo>
                <a:cubicBezTo>
                  <a:pt x="2462100" y="5120751"/>
                  <a:pt x="1489450" y="5742158"/>
                  <a:pt x="492890" y="6507511"/>
                </a:cubicBezTo>
                <a:cubicBezTo>
                  <a:pt x="402151" y="6577199"/>
                  <a:pt x="311847" y="6646154"/>
                  <a:pt x="221418" y="6713387"/>
                </a:cubicBezTo>
                <a:lnTo>
                  <a:pt x="20100" y="6858001"/>
                </a:lnTo>
                <a:lnTo>
                  <a:pt x="0" y="6858001"/>
                </a:lnTo>
                <a:lnTo>
                  <a:pt x="202488" y="6712547"/>
                </a:lnTo>
                <a:cubicBezTo>
                  <a:pt x="292917" y="6645314"/>
                  <a:pt x="383222" y="6576359"/>
                  <a:pt x="473961" y="6506670"/>
                </a:cubicBezTo>
                <a:cubicBezTo>
                  <a:pt x="1470520" y="5741317"/>
                  <a:pt x="2443170" y="5119911"/>
                  <a:pt x="2509192" y="3709662"/>
                </a:cubicBezTo>
                <a:cubicBezTo>
                  <a:pt x="2579400" y="2209973"/>
                  <a:pt x="2130178" y="862268"/>
                  <a:pt x="1245521" y="2370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D4BC7EF-5CE3-436C-965C-8DC0598EA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518" y="442913"/>
            <a:ext cx="4780129" cy="1639888"/>
          </a:xfrm>
        </p:spPr>
        <p:txBody>
          <a:bodyPr anchor="b">
            <a:normAutofit/>
          </a:bodyPr>
          <a:lstStyle/>
          <a:p>
            <a:r>
              <a:rPr lang="pl-PL" dirty="0"/>
              <a:t>Proces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007B9C8C-EAF8-4707-B0F9-527724A60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2518" y="2312988"/>
            <a:ext cx="5368525" cy="3651250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pl-PL" sz="1700" b="1" dirty="0"/>
              <a:t>Etap 3 </a:t>
            </a:r>
            <a:r>
              <a:rPr lang="pl-PL" sz="1700" dirty="0"/>
              <a:t>dyskusja</a:t>
            </a:r>
          </a:p>
          <a:p>
            <a:pPr marL="285750" lvl="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pl-PL" sz="1700" dirty="0"/>
              <a:t>W oparciu o wasze prace przeprowadzimy dyskusję o tym czym jest florystyka, czym różni się od kwiaciarni i jak promować takie usługi. </a:t>
            </a:r>
          </a:p>
          <a:p>
            <a:pPr marL="285750" lvl="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pl-PL" sz="1700" dirty="0"/>
              <a:t>Pozwoli wam to usystematyzować wiedzę. </a:t>
            </a:r>
          </a:p>
          <a:p>
            <a:pPr marL="285750" lvl="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pl-PL" sz="1700" dirty="0"/>
              <a:t>Będziecie mieli szansę poćwiczyć promocje swoich usług. </a:t>
            </a:r>
          </a:p>
          <a:p>
            <a:pPr>
              <a:lnSpc>
                <a:spcPct val="130000"/>
              </a:lnSpc>
            </a:pPr>
            <a:endParaRPr lang="pl-PL" sz="1700" dirty="0"/>
          </a:p>
        </p:txBody>
      </p:sp>
    </p:spTree>
    <p:extLst>
      <p:ext uri="{BB962C8B-B14F-4D97-AF65-F5344CB8AC3E}">
        <p14:creationId xmlns:p14="http://schemas.microsoft.com/office/powerpoint/2010/main" val="10913011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xmlns="" id="{3D5FBB81-B61B-416A-8F5D-A8DDF62530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7170" name="Picture 2" descr="Flower competition - Picture of Topsfield Fair - Tripadvisor">
            <a:extLst>
              <a:ext uri="{FF2B5EF4-FFF2-40B4-BE49-F238E27FC236}">
                <a16:creationId xmlns:a16="http://schemas.microsoft.com/office/drawing/2014/main" xmlns="" id="{EAEF7216-6A40-4205-A9AF-7F515D849C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9" r="11080"/>
          <a:stretch/>
        </p:blipFill>
        <p:spPr bwMode="auto">
          <a:xfrm>
            <a:off x="4691118" y="1"/>
            <a:ext cx="7500882" cy="6857999"/>
          </a:xfrm>
          <a:custGeom>
            <a:avLst/>
            <a:gdLst/>
            <a:ahLst/>
            <a:cxnLst/>
            <a:rect l="l" t="t" r="r" b="b"/>
            <a:pathLst>
              <a:path w="7500882" h="6857999">
                <a:moveTo>
                  <a:pt x="898230" y="0"/>
                </a:moveTo>
                <a:lnTo>
                  <a:pt x="7500882" y="0"/>
                </a:lnTo>
                <a:lnTo>
                  <a:pt x="7500882" y="6857999"/>
                </a:lnTo>
                <a:lnTo>
                  <a:pt x="0" y="6857999"/>
                </a:lnTo>
                <a:lnTo>
                  <a:pt x="114106" y="6780598"/>
                </a:lnTo>
                <a:cubicBezTo>
                  <a:pt x="291579" y="6653107"/>
                  <a:pt x="465794" y="6515396"/>
                  <a:pt x="641619" y="6374813"/>
                </a:cubicBezTo>
                <a:cubicBezTo>
                  <a:pt x="1607125" y="5602838"/>
                  <a:pt x="2555378" y="4969130"/>
                  <a:pt x="2555378" y="3621655"/>
                </a:cubicBezTo>
                <a:cubicBezTo>
                  <a:pt x="2555378" y="2093191"/>
                  <a:pt x="1969579" y="754640"/>
                  <a:pt x="920818" y="1499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Freeform: Shape 72">
            <a:extLst>
              <a:ext uri="{FF2B5EF4-FFF2-40B4-BE49-F238E27FC236}">
                <a16:creationId xmlns:a16="http://schemas.microsoft.com/office/drawing/2014/main" xmlns="" id="{40C0D7D4-D83D-4C58-87D1-955F0A9173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7476051" cy="6858000"/>
          </a:xfrm>
          <a:custGeom>
            <a:avLst/>
            <a:gdLst>
              <a:gd name="connsiteX0" fmla="*/ 0 w 7476051"/>
              <a:gd name="connsiteY0" fmla="*/ 0 h 6858000"/>
              <a:gd name="connsiteX1" fmla="*/ 5853028 w 7476051"/>
              <a:gd name="connsiteY1" fmla="*/ 0 h 6858000"/>
              <a:gd name="connsiteX2" fmla="*/ 5875152 w 7476051"/>
              <a:gd name="connsiteY2" fmla="*/ 14997 h 6858000"/>
              <a:gd name="connsiteX3" fmla="*/ 7476051 w 7476051"/>
              <a:gd name="connsiteY3" fmla="*/ 3621656 h 6858000"/>
              <a:gd name="connsiteX4" fmla="*/ 5601702 w 7476051"/>
              <a:gd name="connsiteY4" fmla="*/ 6374814 h 6858000"/>
              <a:gd name="connsiteX5" fmla="*/ 5085053 w 7476051"/>
              <a:gd name="connsiteY5" fmla="*/ 6780599 h 6858000"/>
              <a:gd name="connsiteX6" fmla="*/ 4973297 w 7476051"/>
              <a:gd name="connsiteY6" fmla="*/ 6858000 h 6858000"/>
              <a:gd name="connsiteX7" fmla="*/ 0 w 7476051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76051" h="6858000">
                <a:moveTo>
                  <a:pt x="0" y="0"/>
                </a:moveTo>
                <a:lnTo>
                  <a:pt x="5853028" y="0"/>
                </a:lnTo>
                <a:lnTo>
                  <a:pt x="5875152" y="14997"/>
                </a:lnTo>
                <a:cubicBezTo>
                  <a:pt x="6902315" y="754641"/>
                  <a:pt x="7476051" y="2093192"/>
                  <a:pt x="7476051" y="3621656"/>
                </a:cubicBezTo>
                <a:cubicBezTo>
                  <a:pt x="7476051" y="4969131"/>
                  <a:pt x="6547326" y="5602839"/>
                  <a:pt x="5601702" y="6374814"/>
                </a:cubicBezTo>
                <a:cubicBezTo>
                  <a:pt x="5429499" y="6515397"/>
                  <a:pt x="5258871" y="6653108"/>
                  <a:pt x="5085053" y="6780599"/>
                </a:cubicBezTo>
                <a:lnTo>
                  <a:pt x="4973297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 useBgFill="1">
        <p:nvSpPr>
          <p:cNvPr id="75" name="Freeform: Shape 74">
            <a:extLst>
              <a:ext uri="{FF2B5EF4-FFF2-40B4-BE49-F238E27FC236}">
                <a16:creationId xmlns:a16="http://schemas.microsoft.com/office/drawing/2014/main" xmlns="" id="{0BA56A81-C9DD-4EBA-9E13-32FFB51CFD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53" y="0"/>
            <a:ext cx="7307402" cy="6858000"/>
          </a:xfrm>
          <a:custGeom>
            <a:avLst/>
            <a:gdLst>
              <a:gd name="connsiteX0" fmla="*/ 0 w 7097265"/>
              <a:gd name="connsiteY0" fmla="*/ 0 h 6858000"/>
              <a:gd name="connsiteX1" fmla="*/ 5474242 w 7097265"/>
              <a:gd name="connsiteY1" fmla="*/ 0 h 6858000"/>
              <a:gd name="connsiteX2" fmla="*/ 5496366 w 7097265"/>
              <a:gd name="connsiteY2" fmla="*/ 14997 h 6858000"/>
              <a:gd name="connsiteX3" fmla="*/ 7097265 w 7097265"/>
              <a:gd name="connsiteY3" fmla="*/ 3621656 h 6858000"/>
              <a:gd name="connsiteX4" fmla="*/ 5222916 w 7097265"/>
              <a:gd name="connsiteY4" fmla="*/ 6374814 h 6858000"/>
              <a:gd name="connsiteX5" fmla="*/ 4706267 w 7097265"/>
              <a:gd name="connsiteY5" fmla="*/ 6780599 h 6858000"/>
              <a:gd name="connsiteX6" fmla="*/ 4594511 w 7097265"/>
              <a:gd name="connsiteY6" fmla="*/ 6858000 h 6858000"/>
              <a:gd name="connsiteX7" fmla="*/ 0 w 7097265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7265" h="6858000">
                <a:moveTo>
                  <a:pt x="0" y="0"/>
                </a:moveTo>
                <a:lnTo>
                  <a:pt x="5474242" y="0"/>
                </a:lnTo>
                <a:lnTo>
                  <a:pt x="5496366" y="14997"/>
                </a:lnTo>
                <a:cubicBezTo>
                  <a:pt x="6523529" y="754641"/>
                  <a:pt x="7097265" y="2093192"/>
                  <a:pt x="7097265" y="3621656"/>
                </a:cubicBezTo>
                <a:cubicBezTo>
                  <a:pt x="7097265" y="4969131"/>
                  <a:pt x="6168540" y="5602839"/>
                  <a:pt x="5222916" y="6374814"/>
                </a:cubicBezTo>
                <a:cubicBezTo>
                  <a:pt x="5050713" y="6515397"/>
                  <a:pt x="4880085" y="6653108"/>
                  <a:pt x="4706267" y="6780599"/>
                </a:cubicBezTo>
                <a:lnTo>
                  <a:pt x="4594511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xmlns="" id="{15F9A324-404E-4C5D-AFF0-C5D0D84182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39034" y="-1"/>
            <a:ext cx="2535264" cy="6858001"/>
          </a:xfrm>
          <a:custGeom>
            <a:avLst/>
            <a:gdLst>
              <a:gd name="connsiteX0" fmla="*/ 1218585 w 2535264"/>
              <a:gd name="connsiteY0" fmla="*/ 0 h 6858001"/>
              <a:gd name="connsiteX1" fmla="*/ 1236561 w 2535264"/>
              <a:gd name="connsiteY1" fmla="*/ 0 h 6858001"/>
              <a:gd name="connsiteX2" fmla="*/ 1264452 w 2535264"/>
              <a:gd name="connsiteY2" fmla="*/ 24550 h 6858001"/>
              <a:gd name="connsiteX3" fmla="*/ 2528121 w 2535264"/>
              <a:gd name="connsiteY3" fmla="*/ 3710502 h 6858001"/>
              <a:gd name="connsiteX4" fmla="*/ 492890 w 2535264"/>
              <a:gd name="connsiteY4" fmla="*/ 6507511 h 6858001"/>
              <a:gd name="connsiteX5" fmla="*/ 221418 w 2535264"/>
              <a:gd name="connsiteY5" fmla="*/ 6713387 h 6858001"/>
              <a:gd name="connsiteX6" fmla="*/ 20100 w 2535264"/>
              <a:gd name="connsiteY6" fmla="*/ 6858001 h 6858001"/>
              <a:gd name="connsiteX7" fmla="*/ 0 w 2535264"/>
              <a:gd name="connsiteY7" fmla="*/ 6858001 h 6858001"/>
              <a:gd name="connsiteX8" fmla="*/ 202488 w 2535264"/>
              <a:gd name="connsiteY8" fmla="*/ 6712547 h 6858001"/>
              <a:gd name="connsiteX9" fmla="*/ 473961 w 2535264"/>
              <a:gd name="connsiteY9" fmla="*/ 6506670 h 6858001"/>
              <a:gd name="connsiteX10" fmla="*/ 2509192 w 2535264"/>
              <a:gd name="connsiteY10" fmla="*/ 3709662 h 6858001"/>
              <a:gd name="connsiteX11" fmla="*/ 1245521 w 2535264"/>
              <a:gd name="connsiteY11" fmla="*/ 23708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5264" h="6858001">
                <a:moveTo>
                  <a:pt x="1218585" y="0"/>
                </a:moveTo>
                <a:lnTo>
                  <a:pt x="1236561" y="0"/>
                </a:lnTo>
                <a:lnTo>
                  <a:pt x="1264452" y="24550"/>
                </a:lnTo>
                <a:cubicBezTo>
                  <a:pt x="2149109" y="863108"/>
                  <a:pt x="2598329" y="2210814"/>
                  <a:pt x="2528121" y="3710502"/>
                </a:cubicBezTo>
                <a:cubicBezTo>
                  <a:pt x="2462100" y="5120751"/>
                  <a:pt x="1489450" y="5742158"/>
                  <a:pt x="492890" y="6507511"/>
                </a:cubicBezTo>
                <a:cubicBezTo>
                  <a:pt x="402151" y="6577199"/>
                  <a:pt x="311847" y="6646154"/>
                  <a:pt x="221418" y="6713387"/>
                </a:cubicBezTo>
                <a:lnTo>
                  <a:pt x="20100" y="6858001"/>
                </a:lnTo>
                <a:lnTo>
                  <a:pt x="0" y="6858001"/>
                </a:lnTo>
                <a:lnTo>
                  <a:pt x="202488" y="6712547"/>
                </a:lnTo>
                <a:cubicBezTo>
                  <a:pt x="292917" y="6645314"/>
                  <a:pt x="383222" y="6576359"/>
                  <a:pt x="473961" y="6506670"/>
                </a:cubicBezTo>
                <a:cubicBezTo>
                  <a:pt x="1470520" y="5741317"/>
                  <a:pt x="2443170" y="5119911"/>
                  <a:pt x="2509192" y="3709662"/>
                </a:cubicBezTo>
                <a:cubicBezTo>
                  <a:pt x="2579400" y="2209973"/>
                  <a:pt x="2130178" y="862268"/>
                  <a:pt x="1245521" y="2370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D4BC7EF-5CE3-436C-965C-8DC0598EA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518" y="442913"/>
            <a:ext cx="4780129" cy="1639888"/>
          </a:xfrm>
        </p:spPr>
        <p:txBody>
          <a:bodyPr anchor="b">
            <a:normAutofit/>
          </a:bodyPr>
          <a:lstStyle/>
          <a:p>
            <a:r>
              <a:rPr lang="pl-PL" dirty="0"/>
              <a:t>Proces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007B9C8C-EAF8-4707-B0F9-527724A60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2518" y="2312988"/>
            <a:ext cx="5368525" cy="3651250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pl-PL" sz="1700" b="1"/>
              <a:t>Etap 4 </a:t>
            </a:r>
            <a:r>
              <a:rPr lang="pl-PL" sz="1700"/>
              <a:t>ewaluacja</a:t>
            </a:r>
          </a:p>
          <a:p>
            <a:pPr marL="285750" lvl="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pl-PL" sz="1700"/>
              <a:t>Podczas całego procesu pracy nad zadaniem będziecie obserwowani. </a:t>
            </a:r>
          </a:p>
          <a:p>
            <a:pPr marL="285750" lvl="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pl-PL" sz="1700"/>
              <a:t>Ocenię zarówno wasze zaangażowanie w prace nad plakatem, jak i w dyskusję.</a:t>
            </a:r>
          </a:p>
          <a:p>
            <a:pPr marL="285750" lvl="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pl-PL" sz="1700"/>
              <a:t>Na szczególne wyróżnienie zasłużą uczniowie, którzy  na plakacie umieścili własną kompozycję. </a:t>
            </a:r>
          </a:p>
          <a:p>
            <a:pPr>
              <a:lnSpc>
                <a:spcPct val="130000"/>
              </a:lnSpc>
            </a:pPr>
            <a:endParaRPr lang="pl-PL" sz="1700"/>
          </a:p>
        </p:txBody>
      </p:sp>
    </p:spTree>
    <p:extLst>
      <p:ext uri="{BB962C8B-B14F-4D97-AF65-F5344CB8AC3E}">
        <p14:creationId xmlns:p14="http://schemas.microsoft.com/office/powerpoint/2010/main" val="2894678696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LinesVTI">
  <a:themeElements>
    <a:clrScheme name="AnalogousFromDarkSeedRightStep">
      <a:dk1>
        <a:srgbClr val="000000"/>
      </a:dk1>
      <a:lt1>
        <a:srgbClr val="FFFFFF"/>
      </a:lt1>
      <a:dk2>
        <a:srgbClr val="32311C"/>
      </a:dk2>
      <a:lt2>
        <a:srgbClr val="F3F0F2"/>
      </a:lt2>
      <a:accent1>
        <a:srgbClr val="26B755"/>
      </a:accent1>
      <a:accent2>
        <a:srgbClr val="19B58C"/>
      </a:accent2>
      <a:accent3>
        <a:srgbClr val="29AEC6"/>
      </a:accent3>
      <a:accent4>
        <a:srgbClr val="1D69CF"/>
      </a:accent4>
      <a:accent5>
        <a:srgbClr val="4446E4"/>
      </a:accent5>
      <a:accent6>
        <a:srgbClr val="6C27D1"/>
      </a:accent6>
      <a:hlink>
        <a:srgbClr val="9B8933"/>
      </a:hlink>
      <a:folHlink>
        <a:srgbClr val="7F7F7F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LinesVTI" id="{8C0B0F05-C8D0-4078-9615-83E590287484}" vid="{43A7BC57-C1E3-4EE6-BDBC-5422DD574AF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1356</Words>
  <Application>Microsoft Office PowerPoint</Application>
  <PresentationFormat>Panoramiczny</PresentationFormat>
  <Paragraphs>134</Paragraphs>
  <Slides>20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6" baseType="lpstr">
      <vt:lpstr>Arial</vt:lpstr>
      <vt:lpstr>Calibri</vt:lpstr>
      <vt:lpstr>Corbel</vt:lpstr>
      <vt:lpstr>Meiryo</vt:lpstr>
      <vt:lpstr>Times New Roman</vt:lpstr>
      <vt:lpstr>SketchLinesVTI</vt:lpstr>
      <vt:lpstr>FLORYSTA</vt:lpstr>
      <vt:lpstr>Realizacja WQ</vt:lpstr>
      <vt:lpstr>ZADANIE</vt:lpstr>
      <vt:lpstr>ZADANIE</vt:lpstr>
      <vt:lpstr>ZADANIE</vt:lpstr>
      <vt:lpstr>Proces</vt:lpstr>
      <vt:lpstr>Proces</vt:lpstr>
      <vt:lpstr>Proces</vt:lpstr>
      <vt:lpstr>Proces</vt:lpstr>
      <vt:lpstr>Prezentacja programu PowerPoint</vt:lpstr>
      <vt:lpstr>Informacje</vt:lpstr>
      <vt:lpstr>Informacje</vt:lpstr>
      <vt:lpstr>Informacje</vt:lpstr>
      <vt:lpstr>Źródła</vt:lpstr>
      <vt:lpstr>Wnioski</vt:lpstr>
      <vt:lpstr>Wytyczne do realizacji WQ</vt:lpstr>
      <vt:lpstr>Informacje dla nauczyciela</vt:lpstr>
      <vt:lpstr>Informacje dla nauczyciela</vt:lpstr>
      <vt:lpstr>Ewaluacja</vt:lpstr>
      <vt:lpstr>Ewaluacja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Aranżacja stołów okolicznościowych</dc:title>
  <dc:creator>Michał Pyclik</dc:creator>
  <cp:lastModifiedBy>Grzegorz.Sus</cp:lastModifiedBy>
  <cp:revision>7</cp:revision>
  <dcterms:created xsi:type="dcterms:W3CDTF">2021-02-24T12:42:29Z</dcterms:created>
  <dcterms:modified xsi:type="dcterms:W3CDTF">2021-02-25T08:41:12Z</dcterms:modified>
</cp:coreProperties>
</file>