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57" r:id="rId4"/>
    <p:sldId id="276" r:id="rId5"/>
    <p:sldId id="277" r:id="rId6"/>
    <p:sldId id="260" r:id="rId7"/>
    <p:sldId id="261" r:id="rId8"/>
    <p:sldId id="262" r:id="rId9"/>
    <p:sldId id="263" r:id="rId10"/>
    <p:sldId id="264" r:id="rId11"/>
    <p:sldId id="272" r:id="rId12"/>
    <p:sldId id="278" r:id="rId13"/>
    <p:sldId id="279" r:id="rId14"/>
    <p:sldId id="280" r:id="rId15"/>
    <p:sldId id="275" r:id="rId16"/>
    <p:sldId id="269" r:id="rId17"/>
    <p:sldId id="271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19DD92-1304-4EB8-9313-7B549B694F39}" v="33" dt="2021-02-24T15:41:43.367"/>
    <p1510:client id="{BB2B9D39-2FBE-455D-AB7C-508585AC1135}" v="62" dt="2021-02-25T10:31:40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BB2B9D39-2FBE-455D-AB7C-508585AC1135}"/>
    <pc:docChg chg="undo custSel addSld delSld modSld">
      <pc:chgData name="Michał Pyclik" userId="6d1d9512d460d1ef" providerId="LiveId" clId="{BB2B9D39-2FBE-455D-AB7C-508585AC1135}" dt="2021-02-25T10:31:40.962" v="1933" actId="20577"/>
      <pc:docMkLst>
        <pc:docMk/>
      </pc:docMkLst>
      <pc:sldChg chg="addSp delSp modSp mod">
        <pc:chgData name="Michał Pyclik" userId="6d1d9512d460d1ef" providerId="LiveId" clId="{BB2B9D39-2FBE-455D-AB7C-508585AC1135}" dt="2021-02-25T09:57:14.168" v="48" actId="6549"/>
        <pc:sldMkLst>
          <pc:docMk/>
          <pc:sldMk cId="199776037" sldId="256"/>
        </pc:sldMkLst>
        <pc:spChg chg="mo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2" creationId="{69A1C5FE-9205-4393-9BFC-63663217895C}"/>
          </ac:spMkLst>
        </pc:spChg>
        <pc:spChg chg="mod">
          <ac:chgData name="Michał Pyclik" userId="6d1d9512d460d1ef" providerId="LiveId" clId="{BB2B9D39-2FBE-455D-AB7C-508585AC1135}" dt="2021-02-25T09:57:14.168" v="48" actId="6549"/>
          <ac:spMkLst>
            <pc:docMk/>
            <pc:sldMk cId="199776037" sldId="256"/>
            <ac:spMk id="3" creationId="{B1EF5432-3FB9-43E3-B6A5-700FAD7D33B2}"/>
          </ac:spMkLst>
        </pc:spChg>
        <pc:spChg chg="del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71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5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7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39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7:11.274" v="47" actId="26606"/>
          <ac:spMkLst>
            <pc:docMk/>
            <pc:sldMk cId="199776037" sldId="256"/>
            <ac:spMk id="141" creationId="{831C0CFE-AC9D-4032-8A9F-36B1BA171FED}"/>
          </ac:spMkLst>
        </pc:spChg>
        <pc:grpChg chg="del">
          <ac:chgData name="Michał Pyclik" userId="6d1d9512d460d1ef" providerId="LiveId" clId="{BB2B9D39-2FBE-455D-AB7C-508585AC1135}" dt="2021-02-25T09:57:11.274" v="47" actId="26606"/>
          <ac:grpSpMkLst>
            <pc:docMk/>
            <pc:sldMk cId="199776037" sldId="256"/>
            <ac:grpSpMk id="73" creationId="{FB8CE58F-407C-497E-B723-21FD8C6D35E4}"/>
          </ac:grpSpMkLst>
        </pc:grpChg>
        <pc:picChg chg="add mod ord">
          <ac:chgData name="Michał Pyclik" userId="6d1d9512d460d1ef" providerId="LiveId" clId="{BB2B9D39-2FBE-455D-AB7C-508585AC1135}" dt="2021-02-25T09:57:11.274" v="47" actId="26606"/>
          <ac:picMkLst>
            <pc:docMk/>
            <pc:sldMk cId="199776037" sldId="256"/>
            <ac:picMk id="1026" creationId="{7DB7A375-B868-468A-8192-AA8785E58ECA}"/>
          </ac:picMkLst>
        </pc:picChg>
        <pc:picChg chg="del">
          <ac:chgData name="Michał Pyclik" userId="6d1d9512d460d1ef" providerId="LiveId" clId="{BB2B9D39-2FBE-455D-AB7C-508585AC1135}" dt="2021-02-25T09:57:03.736" v="45" actId="478"/>
          <ac:picMkLst>
            <pc:docMk/>
            <pc:sldMk cId="199776037" sldId="256"/>
            <ac:picMk id="3074" creationId="{5DFAB32B-0870-4314-92AB-06595DFF34EE}"/>
          </ac:picMkLst>
        </pc:picChg>
      </pc:sldChg>
      <pc:sldChg chg="modSp mod">
        <pc:chgData name="Michał Pyclik" userId="6d1d9512d460d1ef" providerId="LiveId" clId="{BB2B9D39-2FBE-455D-AB7C-508585AC1135}" dt="2021-02-25T10:01:06.478" v="484" actId="20577"/>
        <pc:sldMkLst>
          <pc:docMk/>
          <pc:sldMk cId="427505811" sldId="257"/>
        </pc:sldMkLst>
        <pc:spChg chg="mod">
          <ac:chgData name="Michał Pyclik" userId="6d1d9512d460d1ef" providerId="LiveId" clId="{BB2B9D39-2FBE-455D-AB7C-508585AC1135}" dt="2021-02-25T10:01:06.478" v="484" actId="20577"/>
          <ac:spMkLst>
            <pc:docMk/>
            <pc:sldMk cId="427505811" sldId="257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BB2B9D39-2FBE-455D-AB7C-508585AC1135}" dt="2021-02-25T10:08:09.970" v="1226" actId="27636"/>
        <pc:sldMkLst>
          <pc:docMk/>
          <pc:sldMk cId="314616154" sldId="260"/>
        </pc:sldMkLst>
        <pc:spChg chg="mod">
          <ac:chgData name="Michał Pyclik" userId="6d1d9512d460d1ef" providerId="LiveId" clId="{BB2B9D39-2FBE-455D-AB7C-508585AC1135}" dt="2021-02-25T10:08:09.970" v="1226" actId="27636"/>
          <ac:spMkLst>
            <pc:docMk/>
            <pc:sldMk cId="314616154" sldId="260"/>
            <ac:spMk id="3" creationId="{007B9C8C-EAF8-4707-B0F9-527724A60E6B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1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3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5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87" creationId="{15F9A324-404E-4C5D-AFF0-C5D0D84182B0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2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4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6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5:13.331" v="910" actId="26606"/>
          <ac:spMkLst>
            <pc:docMk/>
            <pc:sldMk cId="314616154" sldId="260"/>
            <ac:spMk id="98" creationId="{15F9A324-404E-4C5D-AFF0-C5D0D84182B0}"/>
          </ac:spMkLst>
        </pc:spChg>
        <pc:picChg chg="add mod ord">
          <ac:chgData name="Michał Pyclik" userId="6d1d9512d460d1ef" providerId="LiveId" clId="{BB2B9D39-2FBE-455D-AB7C-508585AC1135}" dt="2021-02-25T10:05:13.331" v="910" actId="26606"/>
          <ac:picMkLst>
            <pc:docMk/>
            <pc:sldMk cId="314616154" sldId="260"/>
            <ac:picMk id="4" creationId="{9068C85A-6B1D-4B11-995D-915D4D5B9BB4}"/>
          </ac:picMkLst>
        </pc:picChg>
        <pc:picChg chg="del">
          <ac:chgData name="Michał Pyclik" userId="6d1d9512d460d1ef" providerId="LiveId" clId="{BB2B9D39-2FBE-455D-AB7C-508585AC1135}" dt="2021-02-25T10:05:10.038" v="908" actId="478"/>
          <ac:picMkLst>
            <pc:docMk/>
            <pc:sldMk cId="314616154" sldId="260"/>
            <ac:picMk id="4098" creationId="{61A1BC27-6AE7-453B-A499-621AC29D3F5C}"/>
          </ac:picMkLst>
        </pc:picChg>
      </pc:sldChg>
      <pc:sldChg chg="addSp delSp modSp mod">
        <pc:chgData name="Michał Pyclik" userId="6d1d9512d460d1ef" providerId="LiveId" clId="{BB2B9D39-2FBE-455D-AB7C-508585AC1135}" dt="2021-02-25T10:08:06.907" v="1224" actId="403"/>
        <pc:sldMkLst>
          <pc:docMk/>
          <pc:sldMk cId="103104052" sldId="261"/>
        </pc:sldMkLst>
        <pc:spChg chg="mod">
          <ac:chgData name="Michał Pyclik" userId="6d1d9512d460d1ef" providerId="LiveId" clId="{BB2B9D39-2FBE-455D-AB7C-508585AC1135}" dt="2021-02-25T10:08:06.907" v="1224" actId="403"/>
          <ac:spMkLst>
            <pc:docMk/>
            <pc:sldMk cId="103104052" sldId="261"/>
            <ac:spMk id="3" creationId="{007B9C8C-EAF8-4707-B0F9-527724A60E6B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2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4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6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88" creationId="{15F9A324-404E-4C5D-AFF0-C5D0D84182B0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5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7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39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6:24.764" v="1000" actId="26606"/>
          <ac:spMkLst>
            <pc:docMk/>
            <pc:sldMk cId="103104052" sldId="261"/>
            <ac:spMk id="141" creationId="{15F9A324-404E-4C5D-AFF0-C5D0D84182B0}"/>
          </ac:spMkLst>
        </pc:spChg>
        <pc:picChg chg="add mod ord">
          <ac:chgData name="Michał Pyclik" userId="6d1d9512d460d1ef" providerId="LiveId" clId="{BB2B9D39-2FBE-455D-AB7C-508585AC1135}" dt="2021-02-25T10:06:24.764" v="1000" actId="26606"/>
          <ac:picMkLst>
            <pc:docMk/>
            <pc:sldMk cId="103104052" sldId="261"/>
            <ac:picMk id="4" creationId="{0293B28D-746F-4BAE-ADA8-5AF2DC4FA80F}"/>
          </ac:picMkLst>
        </pc:picChg>
        <pc:picChg chg="del">
          <ac:chgData name="Michał Pyclik" userId="6d1d9512d460d1ef" providerId="LiveId" clId="{BB2B9D39-2FBE-455D-AB7C-508585AC1135}" dt="2021-02-25T10:06:20.946" v="998" actId="478"/>
          <ac:picMkLst>
            <pc:docMk/>
            <pc:sldMk cId="103104052" sldId="261"/>
            <ac:picMk id="5122" creationId="{6B39F9FC-A3B3-488C-B284-994B68198FFD}"/>
          </ac:picMkLst>
        </pc:picChg>
      </pc:sldChg>
      <pc:sldChg chg="addSp delSp modSp mod">
        <pc:chgData name="Michał Pyclik" userId="6d1d9512d460d1ef" providerId="LiveId" clId="{BB2B9D39-2FBE-455D-AB7C-508585AC1135}" dt="2021-02-25T10:07:59.175" v="1221" actId="27636"/>
        <pc:sldMkLst>
          <pc:docMk/>
          <pc:sldMk cId="1091301122" sldId="262"/>
        </pc:sldMkLst>
        <pc:spChg chg="mod">
          <ac:chgData name="Michał Pyclik" userId="6d1d9512d460d1ef" providerId="LiveId" clId="{BB2B9D39-2FBE-455D-AB7C-508585AC1135}" dt="2021-02-25T10:07:59.175" v="1221" actId="27636"/>
          <ac:spMkLst>
            <pc:docMk/>
            <pc:sldMk cId="1091301122" sldId="262"/>
            <ac:spMk id="3" creationId="{007B9C8C-EAF8-4707-B0F9-527724A60E6B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76" creationId="{3D5FBB81-B61B-416A-8F5D-A8DDF62530F1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78" creationId="{40C0D7D4-D83D-4C58-87D1-955F0A9173D7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0" creationId="{0BA56A81-C9DD-4EBA-9E13-32FFB51CFD45}"/>
          </ac:spMkLst>
        </pc:spChg>
        <pc:spChg chg="add del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2" creationId="{15F9A324-404E-4C5D-AFF0-C5D0D84182B0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7" creationId="{3D5FBB81-B61B-416A-8F5D-A8DDF62530F1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89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91" creationId="{0BA56A81-C9DD-4EBA-9E13-32FFB51CFD45}"/>
          </ac:spMkLst>
        </pc:spChg>
        <pc:spChg chg="add">
          <ac:chgData name="Michał Pyclik" userId="6d1d9512d460d1ef" providerId="LiveId" clId="{BB2B9D39-2FBE-455D-AB7C-508585AC1135}" dt="2021-02-25T10:07:06.773" v="1006" actId="26606"/>
          <ac:spMkLst>
            <pc:docMk/>
            <pc:sldMk cId="1091301122" sldId="262"/>
            <ac:spMk id="93" creationId="{15F9A324-404E-4C5D-AFF0-C5D0D84182B0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48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49" creationId="{40C0D7D4-D83D-4C58-87D1-955F0A9173D7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50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6:51.502" v="1003" actId="26606"/>
          <ac:spMkLst>
            <pc:docMk/>
            <pc:sldMk cId="1091301122" sldId="262"/>
            <ac:spMk id="6151" creationId="{15F9A324-404E-4C5D-AFF0-C5D0D84182B0}"/>
          </ac:spMkLst>
        </pc:spChg>
        <pc:picChg chg="add del mod ord">
          <ac:chgData name="Michał Pyclik" userId="6d1d9512d460d1ef" providerId="LiveId" clId="{BB2B9D39-2FBE-455D-AB7C-508585AC1135}" dt="2021-02-25T10:07:03.889" v="1004" actId="478"/>
          <ac:picMkLst>
            <pc:docMk/>
            <pc:sldMk cId="1091301122" sldId="262"/>
            <ac:picMk id="4" creationId="{7D0C8B4D-25C3-4EE6-8643-F2B91FF0EE0A}"/>
          </ac:picMkLst>
        </pc:picChg>
        <pc:picChg chg="add mod ord">
          <ac:chgData name="Michał Pyclik" userId="6d1d9512d460d1ef" providerId="LiveId" clId="{BB2B9D39-2FBE-455D-AB7C-508585AC1135}" dt="2021-02-25T10:07:06.773" v="1006" actId="26606"/>
          <ac:picMkLst>
            <pc:docMk/>
            <pc:sldMk cId="1091301122" sldId="262"/>
            <ac:picMk id="5" creationId="{E9027294-D604-4B4D-99EB-E3F5B07EB2A6}"/>
          </ac:picMkLst>
        </pc:picChg>
        <pc:picChg chg="del">
          <ac:chgData name="Michał Pyclik" userId="6d1d9512d460d1ef" providerId="LiveId" clId="{BB2B9D39-2FBE-455D-AB7C-508585AC1135}" dt="2021-02-25T10:06:48.112" v="1001" actId="478"/>
          <ac:picMkLst>
            <pc:docMk/>
            <pc:sldMk cId="1091301122" sldId="262"/>
            <ac:picMk id="6146" creationId="{2EF3B841-91C0-4048-AD50-36DCE1A9DAEA}"/>
          </ac:picMkLst>
        </pc:picChg>
      </pc:sldChg>
      <pc:sldChg chg="addSp delSp modSp mod">
        <pc:chgData name="Michał Pyclik" userId="6d1d9512d460d1ef" providerId="LiveId" clId="{BB2B9D39-2FBE-455D-AB7C-508585AC1135}" dt="2021-02-25T10:09:33.375" v="1234" actId="1076"/>
        <pc:sldMkLst>
          <pc:docMk/>
          <pc:sldMk cId="1456562769" sldId="264"/>
        </pc:sldMkLst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3" creationId="{3D5FBB81-B61B-416A-8F5D-A8DDF62530F1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5" creationId="{40C0D7D4-D83D-4C58-87D1-955F0A9173D7}"/>
          </ac:spMkLst>
        </pc:spChg>
        <pc:spChg chg="add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6" creationId="{8950AD4C-6AF3-49F8-94E1-DBCAFB39478B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7" creationId="{0BA56A81-C9DD-4EBA-9E13-32FFB51CFD45}"/>
          </ac:spMkLst>
        </pc:spChg>
        <pc:spChg chg="del">
          <ac:chgData name="Michał Pyclik" userId="6d1d9512d460d1ef" providerId="LiveId" clId="{BB2B9D39-2FBE-455D-AB7C-508585AC1135}" dt="2021-02-25T10:09:02.970" v="1229" actId="26606"/>
          <ac:spMkLst>
            <pc:docMk/>
            <pc:sldMk cId="1456562769" sldId="264"/>
            <ac:spMk id="79" creationId="{15F9A324-404E-4C5D-AFF0-C5D0D84182B0}"/>
          </ac:spMkLst>
        </pc:spChg>
        <pc:graphicFrameChg chg="mod ord">
          <ac:chgData name="Michał Pyclik" userId="6d1d9512d460d1ef" providerId="LiveId" clId="{BB2B9D39-2FBE-455D-AB7C-508585AC1135}" dt="2021-02-25T10:09:33.375" v="1234" actId="1076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add mod">
          <ac:chgData name="Michał Pyclik" userId="6d1d9512d460d1ef" providerId="LiveId" clId="{BB2B9D39-2FBE-455D-AB7C-508585AC1135}" dt="2021-02-25T10:09:02.970" v="1229" actId="26606"/>
          <ac:picMkLst>
            <pc:docMk/>
            <pc:sldMk cId="1456562769" sldId="264"/>
            <ac:picMk id="7170" creationId="{84EAB816-E5C9-49DA-89C0-6AAE136FF168}"/>
          </ac:picMkLst>
        </pc:picChg>
        <pc:picChg chg="del">
          <ac:chgData name="Michał Pyclik" userId="6d1d9512d460d1ef" providerId="LiveId" clId="{BB2B9D39-2FBE-455D-AB7C-508585AC1135}" dt="2021-02-25T10:08:56.606" v="1227" actId="478"/>
          <ac:picMkLst>
            <pc:docMk/>
            <pc:sldMk cId="1456562769" sldId="264"/>
            <ac:picMk id="8194" creationId="{9AF59C6A-B73C-4C6E-82D6-A7A3F9E4770D}"/>
          </ac:picMkLst>
        </pc:picChg>
        <pc:cxnChg chg="del">
          <ac:chgData name="Michał Pyclik" userId="6d1d9512d460d1ef" providerId="LiveId" clId="{BB2B9D39-2FBE-455D-AB7C-508585AC1135}" dt="2021-02-25T10:09:02.970" v="1229" actId="26606"/>
          <ac:cxnSpMkLst>
            <pc:docMk/>
            <pc:sldMk cId="1456562769" sldId="264"/>
            <ac:cxnSpMk id="71" creationId="{430127AE-B29E-4FDF-99D2-A2F1E7003F74}"/>
          </ac:cxnSpMkLst>
        </pc:cxnChg>
      </pc:sldChg>
      <pc:sldChg chg="addSp delSp modSp mod setBg">
        <pc:chgData name="Michał Pyclik" userId="6d1d9512d460d1ef" providerId="LiveId" clId="{BB2B9D39-2FBE-455D-AB7C-508585AC1135}" dt="2021-02-25T10:14:27.509" v="1511" actId="26606"/>
        <pc:sldMkLst>
          <pc:docMk/>
          <pc:sldMk cId="1992050714" sldId="268"/>
        </pc:sldMkLst>
        <pc:spChg chg="mo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" creationId="{BD4BC7EF-5CE3-436C-965C-8DC0598EADDE}"/>
          </ac:spMkLst>
        </pc:spChg>
        <pc:spChg chg="add del mod">
          <ac:chgData name="Michał Pyclik" userId="6d1d9512d460d1ef" providerId="LiveId" clId="{BB2B9D39-2FBE-455D-AB7C-508585AC1135}" dt="2021-02-25T10:13:45.948" v="1505" actId="478"/>
          <ac:spMkLst>
            <pc:docMk/>
            <pc:sldMk cId="1992050714" sldId="268"/>
            <ac:spMk id="6" creationId="{C0254C82-272E-4B0A-8469-3234956D2261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2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4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6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18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0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2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4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6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28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0" creationId="{1BE70332-ECAF-47BB-8C7B-BD049452F653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2" creationId="{716D9361-A35A-4DC8-AAB9-04FD2D6FEE1D}"/>
          </ac:spMkLst>
        </pc:spChg>
        <pc:spChg chg="add">
          <ac:chgData name="Michał Pyclik" userId="6d1d9512d460d1ef" providerId="LiveId" clId="{BB2B9D39-2FBE-455D-AB7C-508585AC1135}" dt="2021-02-25T10:14:27.509" v="1511" actId="26606"/>
          <ac:spMkLst>
            <pc:docMk/>
            <pc:sldMk cId="1992050714" sldId="268"/>
            <ac:spMk id="34" creationId="{87FC31AD-FBB3-4219-A758-D6F7594A0A81}"/>
          </ac:spMkLst>
        </pc:spChg>
        <pc:graphicFrameChg chg="del">
          <ac:chgData name="Michał Pyclik" userId="6d1d9512d460d1ef" providerId="LiveId" clId="{BB2B9D39-2FBE-455D-AB7C-508585AC1135}" dt="2021-02-25T10:13:25.508" v="1502" actId="478"/>
          <ac:graphicFrameMkLst>
            <pc:docMk/>
            <pc:sldMk cId="1992050714" sldId="268"/>
            <ac:graphicFrameMk id="4" creationId="{41F258E3-14A1-4914-A414-7DB405DCC0EC}"/>
          </ac:graphicFrameMkLst>
        </pc:graphicFrameChg>
        <pc:graphicFrameChg chg="add mod modGraphic">
          <ac:chgData name="Michał Pyclik" userId="6d1d9512d460d1ef" providerId="LiveId" clId="{BB2B9D39-2FBE-455D-AB7C-508585AC1135}" dt="2021-02-25T10:14:27.509" v="1511" actId="26606"/>
          <ac:graphicFrameMkLst>
            <pc:docMk/>
            <pc:sldMk cId="1992050714" sldId="268"/>
            <ac:graphicFrameMk id="7" creationId="{A00B80D9-BFE6-4E97-8913-782928A6B212}"/>
          </ac:graphicFrameMkLst>
        </pc:graphicFrameChg>
        <pc:picChg chg="add del mod">
          <ac:chgData name="Michał Pyclik" userId="6d1d9512d460d1ef" providerId="LiveId" clId="{BB2B9D39-2FBE-455D-AB7C-508585AC1135}" dt="2021-02-25T10:14:23.494" v="1510" actId="478"/>
          <ac:picMkLst>
            <pc:docMk/>
            <pc:sldMk cId="1992050714" sldId="268"/>
            <ac:picMk id="3" creationId="{777BCA65-629B-407D-A572-E1969ABF9D8B}"/>
          </ac:picMkLst>
        </pc:picChg>
        <pc:picChg chg="del">
          <ac:chgData name="Michał Pyclik" userId="6d1d9512d460d1ef" providerId="LiveId" clId="{BB2B9D39-2FBE-455D-AB7C-508585AC1135}" dt="2021-02-25T10:12:46.820" v="1498" actId="478"/>
          <ac:picMkLst>
            <pc:docMk/>
            <pc:sldMk cId="1992050714" sldId="268"/>
            <ac:picMk id="9218" creationId="{C16A4228-8299-44E9-A989-C72A683BA5B3}"/>
          </ac:picMkLst>
        </pc:picChg>
      </pc:sldChg>
      <pc:sldChg chg="addSp modSp mod setBg">
        <pc:chgData name="Michał Pyclik" userId="6d1d9512d460d1ef" providerId="LiveId" clId="{BB2B9D39-2FBE-455D-AB7C-508585AC1135}" dt="2021-02-25T10:12:23.008" v="1497" actId="403"/>
        <pc:sldMkLst>
          <pc:docMk/>
          <pc:sldMk cId="3071669981" sldId="269"/>
        </pc:sldMkLst>
        <pc:spChg chg="mo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2" creationId="{BD4BC7EF-5CE3-436C-965C-8DC0598EADDE}"/>
          </ac:spMkLst>
        </pc:spChg>
        <pc:spChg chg="mod">
          <ac:chgData name="Michał Pyclik" userId="6d1d9512d460d1ef" providerId="LiveId" clId="{BB2B9D39-2FBE-455D-AB7C-508585AC1135}" dt="2021-02-25T10:12:23.008" v="1497" actId="403"/>
          <ac:spMkLst>
            <pc:docMk/>
            <pc:sldMk cId="3071669981" sldId="269"/>
            <ac:spMk id="3" creationId="{007B9C8C-EAF8-4707-B0F9-527724A60E6B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1" creationId="{593B4D24-F4A8-4141-A20A-E0575D199633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3" creationId="{55A741C2-AB82-4BF5-9324-5D0B56A3D0F7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5" creationId="{DCD46807-BF17-4E5D-90A8-A062604C00C6}"/>
          </ac:spMkLst>
        </pc:spChg>
        <pc:spChg chg="add">
          <ac:chgData name="Michał Pyclik" userId="6d1d9512d460d1ef" providerId="LiveId" clId="{BB2B9D39-2FBE-455D-AB7C-508585AC1135}" dt="2021-02-25T10:12:13.387" v="1494" actId="26606"/>
          <ac:spMkLst>
            <pc:docMk/>
            <pc:sldMk cId="3071669981" sldId="269"/>
            <ac:spMk id="77" creationId="{823926DB-76C8-474A-B5FB-F43C59E33FC5}"/>
          </ac:spMkLst>
        </pc:spChg>
        <pc:picChg chg="add mod ord">
          <ac:chgData name="Michał Pyclik" userId="6d1d9512d460d1ef" providerId="LiveId" clId="{BB2B9D39-2FBE-455D-AB7C-508585AC1135}" dt="2021-02-25T10:12:13.387" v="1494" actId="26606"/>
          <ac:picMkLst>
            <pc:docMk/>
            <pc:sldMk cId="3071669981" sldId="269"/>
            <ac:picMk id="8194" creationId="{172BA630-1F82-4F86-BDF8-AA023671D413}"/>
          </ac:picMkLst>
        </pc:picChg>
      </pc:sldChg>
      <pc:sldChg chg="addSp delSp modSp mod">
        <pc:chgData name="Michał Pyclik" userId="6d1d9512d460d1ef" providerId="LiveId" clId="{BB2B9D39-2FBE-455D-AB7C-508585AC1135}" dt="2021-02-25T09:58:44.696" v="63" actId="26606"/>
        <pc:sldMkLst>
          <pc:docMk/>
          <pc:sldMk cId="2462981813" sldId="270"/>
        </pc:sldMkLst>
        <pc:spChg chg="mod or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4" creationId="{9B0F7D69-D93C-4C38-A23D-76E000D691CD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6" creationId="{8CD419D4-EA9D-42D9-BF62-B07F0B7B672B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98" creationId="{1C6FEC9B-9608-4181-A9E5-A1B80E72021C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0" creationId="{AB1564ED-F26F-451D-97D6-A6EC3E83FD55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2" creationId="{0CA184B6-3482-4F43-87F0-BC765DCFD8A8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4" creationId="{6C869923-8380-4244-9548-802C330638A0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6" creationId="{C06255F2-BC67-4DDE-B34E-AC4BA21838CC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08" creationId="{55169443-FCCD-4C0A-8C69-18CD3FA0968D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10" creationId="{E217F32C-75AA-4B97-ADFB-5E2C3C7ECBCF}"/>
          </ac:spMkLst>
        </pc:spChg>
        <pc:spChg chg="del">
          <ac:chgData name="Michał Pyclik" userId="6d1d9512d460d1ef" providerId="LiveId" clId="{BB2B9D39-2FBE-455D-AB7C-508585AC1135}" dt="2021-02-25T09:57:36.748" v="51" actId="26606"/>
          <ac:spMkLst>
            <pc:docMk/>
            <pc:sldMk cId="2462981813" sldId="270"/>
            <ac:spMk id="112" creationId="{4D76AAEA-AF3A-4616-9F99-E9AA131A51F5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5" creationId="{9B0F7D69-D93C-4C38-A23D-76E000D691CD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7" creationId="{8CD419D4-EA9D-42D9-BF62-B07F0B7B672B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39" creationId="{1C6FEC9B-9608-4181-A9E5-A1B80E72021C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1" creationId="{AB1564ED-F26F-451D-97D6-A6EC3E83FD55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3" creationId="{0CA184B6-3482-4F43-87F0-BC765DCFD8A8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5" creationId="{6C869923-8380-4244-9548-802C330638A0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7" creationId="{C06255F2-BC67-4DDE-B34E-AC4BA21838CC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49" creationId="{55169443-FCCD-4C0A-8C69-18CD3FA0968D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1" creationId="{AC8EEB0F-BA72-49AC-956F-331B60FDE79E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3" creationId="{228A581D-1BC9-4759-AB42-F7685630E451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5" creationId="{87CE1C1F-C9E2-4C83-BA54-D7BC5D52165A}"/>
          </ac:spMkLst>
        </pc:spChg>
        <pc:spChg chg="add del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57" creationId="{831C0CFE-AC9D-4032-8A9F-36B1BA171FE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2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3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4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5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6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7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8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199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0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1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2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8:44.696" v="63" actId="26606"/>
          <ac:spMkLst>
            <pc:docMk/>
            <pc:sldMk cId="2462981813" sldId="270"/>
            <ac:spMk id="203" creationId="{831C0CFE-AC9D-4032-8A9F-36B1BA171FED}"/>
          </ac:spMkLst>
        </pc:spChg>
        <pc:picChg chg="del">
          <ac:chgData name="Michał Pyclik" userId="6d1d9512d460d1ef" providerId="LiveId" clId="{BB2B9D39-2FBE-455D-AB7C-508585AC1135}" dt="2021-02-25T09:57:32.186" v="49" actId="478"/>
          <ac:picMkLst>
            <pc:docMk/>
            <pc:sldMk cId="2462981813" sldId="270"/>
            <ac:picMk id="3" creationId="{7CDBBB00-4078-41C8-8B9C-79FE5246DC32}"/>
          </ac:picMkLst>
        </pc:picChg>
        <pc:picChg chg="add del mod">
          <ac:chgData name="Michał Pyclik" userId="6d1d9512d460d1ef" providerId="LiveId" clId="{BB2B9D39-2FBE-455D-AB7C-508585AC1135}" dt="2021-02-25T09:58:32.450" v="59" actId="478"/>
          <ac:picMkLst>
            <pc:docMk/>
            <pc:sldMk cId="2462981813" sldId="270"/>
            <ac:picMk id="2050" creationId="{F4F14029-970A-40D3-9985-A11270173309}"/>
          </ac:picMkLst>
        </pc:picChg>
        <pc:picChg chg="add del">
          <ac:chgData name="Michał Pyclik" userId="6d1d9512d460d1ef" providerId="LiveId" clId="{BB2B9D39-2FBE-455D-AB7C-508585AC1135}" dt="2021-02-25T09:58:35.041" v="61" actId="478"/>
          <ac:picMkLst>
            <pc:docMk/>
            <pc:sldMk cId="2462981813" sldId="270"/>
            <ac:picMk id="2052" creationId="{1AB05171-A7D4-47B8-B633-02B0753BE2D9}"/>
          </ac:picMkLst>
        </pc:picChg>
        <pc:picChg chg="add mod">
          <ac:chgData name="Michał Pyclik" userId="6d1d9512d460d1ef" providerId="LiveId" clId="{BB2B9D39-2FBE-455D-AB7C-508585AC1135}" dt="2021-02-25T09:58:44.696" v="63" actId="26606"/>
          <ac:picMkLst>
            <pc:docMk/>
            <pc:sldMk cId="2462981813" sldId="270"/>
            <ac:picMk id="2054" creationId="{0B9F6BA9-440C-4C3D-8598-09EEC97B1943}"/>
          </ac:picMkLst>
        </pc:picChg>
      </pc:sldChg>
      <pc:sldChg chg="addSp delSp modSp mod">
        <pc:chgData name="Michał Pyclik" userId="6d1d9512d460d1ef" providerId="LiveId" clId="{BB2B9D39-2FBE-455D-AB7C-508585AC1135}" dt="2021-02-25T09:58:20.821" v="58" actId="26606"/>
        <pc:sldMkLst>
          <pc:docMk/>
          <pc:sldMk cId="722408508" sldId="271"/>
        </pc:sldMkLst>
        <pc:spChg chg="mod or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4" creationId="{6C6A974A-9C92-4202-A464-8B639C229893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4" creationId="{9B0F7D69-D93C-4C38-A23D-76E000D691CD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6" creationId="{8CD419D4-EA9D-42D9-BF62-B07F0B7B672B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98" creationId="{1C6FEC9B-9608-4181-A9E5-A1B80E72021C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0" creationId="{AB1564ED-F26F-451D-97D6-A6EC3E83FD55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2" creationId="{0CA184B6-3482-4F43-87F0-BC765DCFD8A8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4" creationId="{6C869923-8380-4244-9548-802C330638A0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6" creationId="{C06255F2-BC67-4DDE-B34E-AC4BA21838CC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08" creationId="{55169443-FCCD-4C0A-8C69-18CD3FA0968D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10" creationId="{E217F32C-75AA-4B97-ADFB-5E2C3C7ECBCF}"/>
          </ac:spMkLst>
        </pc:spChg>
        <pc:spChg chg="del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12" creationId="{4D76AAEA-AF3A-4616-9F99-E9AA131A51F5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39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1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3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5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7" creationId="{0CA184B6-3482-4F43-87F0-BC765DCFD8A8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49" creationId="{6C869923-8380-4244-9548-802C330638A0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1" creationId="{C06255F2-BC67-4DDE-B34E-AC4BA21838CC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3" creationId="{55169443-FCCD-4C0A-8C69-18CD3FA0968D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5" creationId="{AC8EEB0F-BA72-49AC-956F-331B60FDE79E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7" creationId="{228A581D-1BC9-4759-AB42-F7685630E451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59" creationId="{87CE1C1F-C9E2-4C83-BA54-D7BC5D52165A}"/>
          </ac:spMkLst>
        </pc:spChg>
        <pc:spChg chg="add">
          <ac:chgData name="Michał Pyclik" userId="6d1d9512d460d1ef" providerId="LiveId" clId="{BB2B9D39-2FBE-455D-AB7C-508585AC1135}" dt="2021-02-25T09:58:20.821" v="58" actId="26606"/>
          <ac:spMkLst>
            <pc:docMk/>
            <pc:sldMk cId="722408508" sldId="271"/>
            <ac:spMk id="161" creationId="{831C0CFE-AC9D-4032-8A9F-36B1BA171FED}"/>
          </ac:spMkLst>
        </pc:spChg>
        <pc:picChg chg="del">
          <ac:chgData name="Michał Pyclik" userId="6d1d9512d460d1ef" providerId="LiveId" clId="{BB2B9D39-2FBE-455D-AB7C-508585AC1135}" dt="2021-02-25T09:57:55.270" v="52" actId="478"/>
          <ac:picMkLst>
            <pc:docMk/>
            <pc:sldMk cId="722408508" sldId="271"/>
            <ac:picMk id="2" creationId="{F03B3898-7893-4713-A680-74B8FA713A53}"/>
          </ac:picMkLst>
        </pc:picChg>
        <pc:picChg chg="add del">
          <ac:chgData name="Michał Pyclik" userId="6d1d9512d460d1ef" providerId="LiveId" clId="{BB2B9D39-2FBE-455D-AB7C-508585AC1135}" dt="2021-02-25T09:58:01.662" v="54" actId="478"/>
          <ac:picMkLst>
            <pc:docMk/>
            <pc:sldMk cId="722408508" sldId="271"/>
            <ac:picMk id="3074" creationId="{102FDF97-D58A-4DFB-AD44-8E5F36F8ACD3}"/>
          </ac:picMkLst>
        </pc:picChg>
        <pc:picChg chg="add del">
          <ac:chgData name="Michał Pyclik" userId="6d1d9512d460d1ef" providerId="LiveId" clId="{BB2B9D39-2FBE-455D-AB7C-508585AC1135}" dt="2021-02-25T09:58:10.235" v="56"/>
          <ac:picMkLst>
            <pc:docMk/>
            <pc:sldMk cId="722408508" sldId="271"/>
            <ac:picMk id="3076" creationId="{22BD7E43-A2E3-435A-9B55-9AA050B65642}"/>
          </ac:picMkLst>
        </pc:picChg>
        <pc:picChg chg="add mod">
          <ac:chgData name="Michał Pyclik" userId="6d1d9512d460d1ef" providerId="LiveId" clId="{BB2B9D39-2FBE-455D-AB7C-508585AC1135}" dt="2021-02-25T09:58:20.821" v="58" actId="26606"/>
          <ac:picMkLst>
            <pc:docMk/>
            <pc:sldMk cId="722408508" sldId="271"/>
            <ac:picMk id="3078" creationId="{38867899-577B-40CC-A774-78545D3956A5}"/>
          </ac:picMkLst>
        </pc:picChg>
      </pc:sldChg>
      <pc:sldChg chg="addSp delSp modSp mod">
        <pc:chgData name="Michał Pyclik" userId="6d1d9512d460d1ef" providerId="LiveId" clId="{BB2B9D39-2FBE-455D-AB7C-508585AC1135}" dt="2021-02-25T10:21:49.846" v="1657" actId="22"/>
        <pc:sldMkLst>
          <pc:docMk/>
          <pc:sldMk cId="2198100599" sldId="272"/>
        </pc:sldMkLst>
        <pc:spChg chg="mod">
          <ac:chgData name="Michał Pyclik" userId="6d1d9512d460d1ef" providerId="LiveId" clId="{BB2B9D39-2FBE-455D-AB7C-508585AC1135}" dt="2021-02-25T10:21:26.941" v="1652"/>
          <ac:spMkLst>
            <pc:docMk/>
            <pc:sldMk cId="2198100599" sldId="272"/>
            <ac:spMk id="3" creationId="{007B9C8C-EAF8-4707-B0F9-527724A60E6B}"/>
          </ac:spMkLst>
        </pc:spChg>
        <pc:spChg chg="add del">
          <ac:chgData name="Michał Pyclik" userId="6d1d9512d460d1ef" providerId="LiveId" clId="{BB2B9D39-2FBE-455D-AB7C-508585AC1135}" dt="2021-02-25T10:21:49.846" v="1657" actId="22"/>
          <ac:spMkLst>
            <pc:docMk/>
            <pc:sldMk cId="2198100599" sldId="272"/>
            <ac:spMk id="15" creationId="{92690A82-9CB7-48CF-8EEA-9E28967F32C7}"/>
          </ac:spMkLst>
        </pc:spChg>
      </pc:sldChg>
      <pc:sldChg chg="modSp mod">
        <pc:chgData name="Michał Pyclik" userId="6d1d9512d460d1ef" providerId="LiveId" clId="{BB2B9D39-2FBE-455D-AB7C-508585AC1135}" dt="2021-02-25T10:31:40.962" v="1933" actId="20577"/>
        <pc:sldMkLst>
          <pc:docMk/>
          <pc:sldMk cId="2427461018" sldId="275"/>
        </pc:sldMkLst>
        <pc:spChg chg="mod">
          <ac:chgData name="Michał Pyclik" userId="6d1d9512d460d1ef" providerId="LiveId" clId="{BB2B9D39-2FBE-455D-AB7C-508585AC1135}" dt="2021-02-25T10:31:40.962" v="1933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modSp mod">
        <pc:chgData name="Michał Pyclik" userId="6d1d9512d460d1ef" providerId="LiveId" clId="{BB2B9D39-2FBE-455D-AB7C-508585AC1135}" dt="2021-02-25T10:03:14.902" v="805" actId="5793"/>
        <pc:sldMkLst>
          <pc:docMk/>
          <pc:sldMk cId="2894607368" sldId="276"/>
        </pc:sldMkLst>
        <pc:spChg chg="mod">
          <ac:chgData name="Michał Pyclik" userId="6d1d9512d460d1ef" providerId="LiveId" clId="{BB2B9D39-2FBE-455D-AB7C-508585AC1135}" dt="2021-02-25T10:03:14.902" v="805" actId="5793"/>
          <ac:spMkLst>
            <pc:docMk/>
            <pc:sldMk cId="2894607368" sldId="276"/>
            <ac:spMk id="3" creationId="{007B9C8C-EAF8-4707-B0F9-527724A60E6B}"/>
          </ac:spMkLst>
        </pc:spChg>
      </pc:sldChg>
      <pc:sldChg chg="modSp mod">
        <pc:chgData name="Michał Pyclik" userId="6d1d9512d460d1ef" providerId="LiveId" clId="{BB2B9D39-2FBE-455D-AB7C-508585AC1135}" dt="2021-02-25T10:04:58.347" v="907" actId="20577"/>
        <pc:sldMkLst>
          <pc:docMk/>
          <pc:sldMk cId="68387618" sldId="277"/>
        </pc:sldMkLst>
        <pc:spChg chg="mod">
          <ac:chgData name="Michał Pyclik" userId="6d1d9512d460d1ef" providerId="LiveId" clId="{BB2B9D39-2FBE-455D-AB7C-508585AC1135}" dt="2021-02-25T10:04:58.347" v="907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del">
        <pc:chgData name="Michał Pyclik" userId="6d1d9512d460d1ef" providerId="LiveId" clId="{BB2B9D39-2FBE-455D-AB7C-508585AC1135}" dt="2021-02-25T10:09:42.267" v="1235" actId="47"/>
        <pc:sldMkLst>
          <pc:docMk/>
          <pc:sldMk cId="800301828" sldId="278"/>
        </pc:sldMkLst>
      </pc:sldChg>
      <pc:sldChg chg="modSp add mod">
        <pc:chgData name="Michał Pyclik" userId="6d1d9512d460d1ef" providerId="LiveId" clId="{BB2B9D39-2FBE-455D-AB7C-508585AC1135}" dt="2021-02-25T10:23:10.467" v="1729" actId="12"/>
        <pc:sldMkLst>
          <pc:docMk/>
          <pc:sldMk cId="876234748" sldId="278"/>
        </pc:sldMkLst>
        <pc:spChg chg="mod">
          <ac:chgData name="Michał Pyclik" userId="6d1d9512d460d1ef" providerId="LiveId" clId="{BB2B9D39-2FBE-455D-AB7C-508585AC1135}" dt="2021-02-25T10:23:10.467" v="1729" actId="12"/>
          <ac:spMkLst>
            <pc:docMk/>
            <pc:sldMk cId="876234748" sldId="278"/>
            <ac:spMk id="3" creationId="{007B9C8C-EAF8-4707-B0F9-527724A60E6B}"/>
          </ac:spMkLst>
        </pc:spChg>
      </pc:sldChg>
      <pc:sldChg chg="del">
        <pc:chgData name="Michał Pyclik" userId="6d1d9512d460d1ef" providerId="LiveId" clId="{BB2B9D39-2FBE-455D-AB7C-508585AC1135}" dt="2021-02-25T10:09:42.267" v="1235" actId="47"/>
        <pc:sldMkLst>
          <pc:docMk/>
          <pc:sldMk cId="268363557" sldId="279"/>
        </pc:sldMkLst>
      </pc:sldChg>
      <pc:sldChg chg="modSp add mod">
        <pc:chgData name="Michał Pyclik" userId="6d1d9512d460d1ef" providerId="LiveId" clId="{BB2B9D39-2FBE-455D-AB7C-508585AC1135}" dt="2021-02-25T10:26:17.493" v="1749" actId="20577"/>
        <pc:sldMkLst>
          <pc:docMk/>
          <pc:sldMk cId="3406893595" sldId="279"/>
        </pc:sldMkLst>
        <pc:spChg chg="mod">
          <ac:chgData name="Michał Pyclik" userId="6d1d9512d460d1ef" providerId="LiveId" clId="{BB2B9D39-2FBE-455D-AB7C-508585AC1135}" dt="2021-02-25T10:26:17.493" v="1749" actId="20577"/>
          <ac:spMkLst>
            <pc:docMk/>
            <pc:sldMk cId="3406893595" sldId="279"/>
            <ac:spMk id="3" creationId="{007B9C8C-EAF8-4707-B0F9-527724A60E6B}"/>
          </ac:spMkLst>
        </pc:spChg>
      </pc:sldChg>
      <pc:sldChg chg="addSp delSp modSp add mod delDesignElem chgLayout">
        <pc:chgData name="Michał Pyclik" userId="6d1d9512d460d1ef" providerId="LiveId" clId="{BB2B9D39-2FBE-455D-AB7C-508585AC1135}" dt="2021-02-25T10:31:22.925" v="1926" actId="1076"/>
        <pc:sldMkLst>
          <pc:docMk/>
          <pc:sldMk cId="3832161753" sldId="280"/>
        </pc:sldMkLst>
        <pc:spChg chg="del mod">
          <ac:chgData name="Michał Pyclik" userId="6d1d9512d460d1ef" providerId="LiveId" clId="{BB2B9D39-2FBE-455D-AB7C-508585AC1135}" dt="2021-02-25T10:29:07.479" v="1861" actId="478"/>
          <ac:spMkLst>
            <pc:docMk/>
            <pc:sldMk cId="3832161753" sldId="280"/>
            <ac:spMk id="2" creationId="{BD4BC7EF-5CE3-436C-965C-8DC0598EADDE}"/>
          </ac:spMkLst>
        </pc:spChg>
        <pc:spChg chg="del mod ord">
          <ac:chgData name="Michał Pyclik" userId="6d1d9512d460d1ef" providerId="LiveId" clId="{BB2B9D39-2FBE-455D-AB7C-508585AC1135}" dt="2021-02-25T10:29:59.021" v="1868" actId="478"/>
          <ac:spMkLst>
            <pc:docMk/>
            <pc:sldMk cId="3832161753" sldId="280"/>
            <ac:spMk id="3" creationId="{007B9C8C-EAF8-4707-B0F9-527724A60E6B}"/>
          </ac:spMkLst>
        </pc:spChg>
        <pc:spChg chg="add del mod">
          <ac:chgData name="Michał Pyclik" userId="6d1d9512d460d1ef" providerId="LiveId" clId="{BB2B9D39-2FBE-455D-AB7C-508585AC1135}" dt="2021-02-25T10:29:09.904" v="1862" actId="478"/>
          <ac:spMkLst>
            <pc:docMk/>
            <pc:sldMk cId="3832161753" sldId="280"/>
            <ac:spMk id="5" creationId="{7933B776-7A1B-4AF1-81E8-8F94D9F51E1D}"/>
          </ac:spMkLst>
        </pc:spChg>
        <pc:spChg chg="add mod or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6" creationId="{50CB8058-E12E-45F7-807B-A27E83EBB4CD}"/>
          </ac:spMkLst>
        </pc:spChg>
        <pc:spChg chg="del">
          <ac:chgData name="Michał Pyclik" userId="6d1d9512d460d1ef" providerId="LiveId" clId="{BB2B9D39-2FBE-455D-AB7C-508585AC1135}" dt="2021-02-25T10:28:35.323" v="1854" actId="26606"/>
          <ac:spMkLst>
            <pc:docMk/>
            <pc:sldMk cId="3832161753" sldId="280"/>
            <ac:spMk id="8" creationId="{593B4D24-F4A8-4141-A20A-E0575D199633}"/>
          </ac:spMkLst>
        </pc:spChg>
        <pc:spChg chg="add del mod">
          <ac:chgData name="Michał Pyclik" userId="6d1d9512d460d1ef" providerId="LiveId" clId="{BB2B9D39-2FBE-455D-AB7C-508585AC1135}" dt="2021-02-25T10:30:01.565" v="1869" actId="478"/>
          <ac:spMkLst>
            <pc:docMk/>
            <pc:sldMk cId="3832161753" sldId="280"/>
            <ac:spMk id="9" creationId="{83349067-9F8F-4C67-8718-CE9E26C5103B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1" creationId="{593B4D24-F4A8-4141-A20A-E0575D199633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3" creationId="{55A741C2-AB82-4BF5-9324-5D0B56A3D0F7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5" creationId="{DCD46807-BF17-4E5D-90A8-A062604C00C6}"/>
          </ac:spMkLst>
        </pc:spChg>
        <pc:spChg chg="add del">
          <ac:chgData name="Michał Pyclik" userId="6d1d9512d460d1ef" providerId="LiveId" clId="{BB2B9D39-2FBE-455D-AB7C-508585AC1135}" dt="2021-02-25T10:28:51.015" v="1856" actId="26606"/>
          <ac:spMkLst>
            <pc:docMk/>
            <pc:sldMk cId="3832161753" sldId="280"/>
            <ac:spMk id="77" creationId="{823926DB-76C8-474A-B5FB-F43C59E33FC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79" creationId="{8CD419D4-EA9D-42D9-BF62-B07F0B7B672B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1" creationId="{1C6FEC9B-9608-4181-A9E5-A1B80E72021C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3" creationId="{AB1564ED-F26F-451D-97D6-A6EC3E83FD5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5" creationId="{BB168F72-A342-4B52-B314-F53AC19A4780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7" creationId="{66E92082-8FC1-49D3-A908-48C155A81535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89" creationId="{DF2CC012-05E5-4253-848D-2541E40D1D9E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1" creationId="{AC8EEB0F-BA72-49AC-956F-331B60FDE79E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3" creationId="{72DE1C57-D84D-454A-97DA-37853D6209D2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5" creationId="{31437A4E-9974-46F8-9CF5-F5274DC0DCFF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97" creationId="{CB0E7F16-5843-4E77-B45E-A64123E7EF3D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37" creationId="{8181FC64-B306-4821-98E2-780662EFC486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39" creationId="{BC0385E9-02B2-4941-889A-EAD43F5BB0A3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41" creationId="{829A1E2C-5AC8-40FC-99E9-832069D39792}"/>
          </ac:spMkLst>
        </pc:spChg>
        <pc:spChg chg="add del">
          <ac:chgData name="Michał Pyclik" userId="6d1d9512d460d1ef" providerId="LiveId" clId="{BB2B9D39-2FBE-455D-AB7C-508585AC1135}" dt="2021-02-25T10:29:42.272" v="1865" actId="26606"/>
          <ac:spMkLst>
            <pc:docMk/>
            <pc:sldMk cId="3832161753" sldId="280"/>
            <ac:spMk id="143" creationId="{55C54A75-E44A-4147-B9D0-FF46CFD31612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5" creationId="{8CD419D4-EA9D-42D9-BF62-B07F0B7B672B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7" creationId="{1C6FEC9B-9608-4181-A9E5-A1B80E72021C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49" creationId="{AB1564ED-F26F-451D-97D6-A6EC3E83FD5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1" creationId="{BB168F72-A342-4B52-B314-F53AC19A4780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3" creationId="{66E92082-8FC1-49D3-A908-48C155A8153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5" creationId="{DF2CC012-05E5-4253-848D-2541E40D1D9E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7" creationId="{556C2996-B60F-44CE-A103-647E99617D3B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59" creationId="{7AAC3D99-F527-433D-86CB-3C19B8682909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1" creationId="{29BB8358-674B-43B4-A5A5-17176D197E39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3" creationId="{3C9C3854-C672-47D2-8FD3-15A88F6CE943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5" creationId="{79B0DD84-F9C6-48C3-BA91-5C0FBC81EB53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7" creationId="{B60AD925-C857-4641-888D-DD8B23E2FD05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69" creationId="{BE884327-3F40-4804-B573-A711D5B9B8DA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1" creationId="{34E10184-A355-442D-9021-64F9350543AE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3" creationId="{5A5984C3-482F-4BE6-A94A-A4BC108D7DBA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5" creationId="{C581FA67-1C96-496E-9B66-29EA91621C32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7" creationId="{F2AEA3E5-3383-4A2D-86B0-A1DC81C11EFD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79" creationId="{F5BC3D56-7191-4F9F-BE89-BF3E66D0BC87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2" creationId="{8181FC64-B306-4821-98E2-780662EFC486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3" creationId="{BC0385E9-02B2-4941-889A-EAD43F5BB0A3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4" creationId="{829A1E2C-5AC8-40FC-99E9-832069D39792}"/>
          </ac:spMkLst>
        </pc:spChg>
        <pc:spChg chg="add del">
          <ac:chgData name="Michał Pyclik" userId="6d1d9512d460d1ef" providerId="LiveId" clId="{BB2B9D39-2FBE-455D-AB7C-508585AC1135}" dt="2021-02-25T10:29:53.266" v="1867" actId="700"/>
          <ac:spMkLst>
            <pc:docMk/>
            <pc:sldMk cId="3832161753" sldId="280"/>
            <ac:spMk id="195" creationId="{55C54A75-E44A-4147-B9D0-FF46CFD31612}"/>
          </ac:spMkLst>
        </pc:spChg>
        <pc:spChg chg="add del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0250" creationId="{9B0F7D69-D93C-4C38-A23D-76E000D691CD}"/>
          </ac:spMkLst>
        </pc:spChg>
        <pc:spChg chg="add">
          <ac:chgData name="Michał Pyclik" userId="6d1d9512d460d1ef" providerId="LiveId" clId="{BB2B9D39-2FBE-455D-AB7C-508585AC1135}" dt="2021-02-25T10:31:09.219" v="1923" actId="26606"/>
          <ac:spMkLst>
            <pc:docMk/>
            <pc:sldMk cId="3832161753" sldId="280"/>
            <ac:spMk id="10252" creationId="{9B0F7D69-D93C-4C38-A23D-76E000D691CD}"/>
          </ac:spMkLst>
        </pc:spChg>
        <pc:grpChg chg="del">
          <ac:chgData name="Michał Pyclik" userId="6d1d9512d460d1ef" providerId="LiveId" clId="{BB2B9D39-2FBE-455D-AB7C-508585AC1135}" dt="2021-02-25T10:28:35.323" v="1854" actId="26606"/>
          <ac:grpSpMkLst>
            <pc:docMk/>
            <pc:sldMk cId="3832161753" sldId="280"/>
            <ac:grpSpMk id="10" creationId="{6CCEEF8A-4A3A-4B35-AA57-D804767F5AD9}"/>
          </ac:grpSpMkLst>
        </pc:grpChg>
        <pc:picChg chg="add mod ord">
          <ac:chgData name="Michał Pyclik" userId="6d1d9512d460d1ef" providerId="LiveId" clId="{BB2B9D39-2FBE-455D-AB7C-508585AC1135}" dt="2021-02-25T10:31:22.925" v="1926" actId="1076"/>
          <ac:picMkLst>
            <pc:docMk/>
            <pc:sldMk cId="3832161753" sldId="280"/>
            <ac:picMk id="10242" creationId="{4B2F307F-F419-40BA-B2FC-3A44DE5B80CC}"/>
          </ac:picMkLst>
        </pc:picChg>
        <pc:picChg chg="add mod or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4" creationId="{27A4678F-8021-4759-A45A-7C98BE972940}"/>
          </ac:picMkLst>
        </pc:picChg>
        <pc:picChg chg="add mod or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6" creationId="{71B4FEFE-C8D2-400A-9FB0-887D1AB00349}"/>
          </ac:picMkLst>
        </pc:picChg>
        <pc:picChg chg="add mod">
          <ac:chgData name="Michał Pyclik" userId="6d1d9512d460d1ef" providerId="LiveId" clId="{BB2B9D39-2FBE-455D-AB7C-508585AC1135}" dt="2021-02-25T10:31:09.219" v="1923" actId="26606"/>
          <ac:picMkLst>
            <pc:docMk/>
            <pc:sldMk cId="3832161753" sldId="280"/>
            <ac:picMk id="10248" creationId="{E095C9D2-06CA-4DFA-963A-3453FD7D2EEC}"/>
          </ac:picMkLst>
        </pc:picChg>
      </pc:sldChg>
    </pc:docChg>
  </pc:docChgLst>
  <pc:docChgLst>
    <pc:chgData name="Michał Pyclik" userId="6d1d9512d460d1ef" providerId="LiveId" clId="{6E19DD92-1304-4EB8-9313-7B549B694F39}"/>
    <pc:docChg chg="undo custSel addSld delSld modSld sldOrd">
      <pc:chgData name="Michał Pyclik" userId="6d1d9512d460d1ef" providerId="LiveId" clId="{6E19DD92-1304-4EB8-9313-7B549B694F39}" dt="2021-02-24T15:41:43.358" v="2005" actId="20577"/>
      <pc:docMkLst>
        <pc:docMk/>
      </pc:docMkLst>
      <pc:sldChg chg="addSp delSp modSp mod">
        <pc:chgData name="Michał Pyclik" userId="6d1d9512d460d1ef" providerId="LiveId" clId="{6E19DD92-1304-4EB8-9313-7B549B694F39}" dt="2021-02-24T14:58:37.332" v="42" actId="26606"/>
        <pc:sldMkLst>
          <pc:docMk/>
          <pc:sldMk cId="199776037" sldId="256"/>
        </pc:sldMkLst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2" creationId="{69A1C5FE-9205-4393-9BFC-63663217895C}"/>
          </ac:spMkLst>
        </pc:spChg>
        <pc:spChg chg="mo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3" creationId="{B1EF5432-3FB9-43E3-B6A5-700FAD7D33B2}"/>
          </ac:spMkLst>
        </pc:spChg>
        <pc:spChg chg="del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9" creationId="{AC8EEB0F-BA72-49AC-956F-331B60FDE79E}"/>
          </ac:spMkLst>
        </pc:spChg>
        <pc:spChg chg="add">
          <ac:chgData name="Michał Pyclik" userId="6d1d9512d460d1ef" providerId="LiveId" clId="{6E19DD92-1304-4EB8-9313-7B549B694F39}" dt="2021-02-24T14:58:37.332" v="42" actId="26606"/>
          <ac:spMkLst>
            <pc:docMk/>
            <pc:sldMk cId="199776037" sldId="256"/>
            <ac:spMk id="71" creationId="{AC8EEB0F-BA72-49AC-956F-331B60FDE79E}"/>
          </ac:spMkLst>
        </pc:spChg>
        <pc:grpChg chg="del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11" creationId="{FB8CE58F-407C-497E-B723-21FD8C6D35E4}"/>
          </ac:grpSpMkLst>
        </pc:grpChg>
        <pc:grpChg chg="add">
          <ac:chgData name="Michał Pyclik" userId="6d1d9512d460d1ef" providerId="LiveId" clId="{6E19DD92-1304-4EB8-9313-7B549B694F39}" dt="2021-02-24T14:58:37.332" v="42" actId="26606"/>
          <ac:grpSpMkLst>
            <pc:docMk/>
            <pc:sldMk cId="199776037" sldId="256"/>
            <ac:grpSpMk id="73" creationId="{FB8CE58F-407C-497E-B723-21FD8C6D35E4}"/>
          </ac:grpSpMkLst>
        </pc:grpChg>
        <pc:picChg chg="del">
          <ac:chgData name="Michał Pyclik" userId="6d1d9512d460d1ef" providerId="LiveId" clId="{6E19DD92-1304-4EB8-9313-7B549B694F39}" dt="2021-02-24T14:58:29.866" v="40" actId="478"/>
          <ac:picMkLst>
            <pc:docMk/>
            <pc:sldMk cId="199776037" sldId="256"/>
            <ac:picMk id="4" creationId="{5FCBABA0-4D78-4BD7-9744-6A51868F737F}"/>
          </ac:picMkLst>
        </pc:picChg>
        <pc:picChg chg="add mod ord">
          <ac:chgData name="Michał Pyclik" userId="6d1d9512d460d1ef" providerId="LiveId" clId="{6E19DD92-1304-4EB8-9313-7B549B694F39}" dt="2021-02-24T14:58:37.332" v="42" actId="26606"/>
          <ac:picMkLst>
            <pc:docMk/>
            <pc:sldMk cId="199776037" sldId="256"/>
            <ac:picMk id="3074" creationId="{5DFAB32B-0870-4314-92AB-06595DFF34EE}"/>
          </ac:picMkLst>
        </pc:picChg>
      </pc:sldChg>
      <pc:sldChg chg="addSp delSp modSp mod setBg">
        <pc:chgData name="Michał Pyclik" userId="6d1d9512d460d1ef" providerId="LiveId" clId="{6E19DD92-1304-4EB8-9313-7B549B694F39}" dt="2021-02-24T15:12:08.698" v="309" actId="14100"/>
        <pc:sldMkLst>
          <pc:docMk/>
          <pc:sldMk cId="427505811" sldId="257"/>
        </pc:sldMkLst>
        <pc:spChg chg="mod">
          <ac:chgData name="Michał Pyclik" userId="6d1d9512d460d1ef" providerId="LiveId" clId="{6E19DD92-1304-4EB8-9313-7B549B694F39}" dt="2021-02-24T15:11:54.706" v="307" actId="1076"/>
          <ac:spMkLst>
            <pc:docMk/>
            <pc:sldMk cId="427505811" sldId="257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12:08.698" v="309" actId="14100"/>
          <ac:spMkLst>
            <pc:docMk/>
            <pc:sldMk cId="427505811" sldId="257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4:59:46.432" v="44" actId="26606"/>
          <ac:spMkLst>
            <pc:docMk/>
            <pc:sldMk cId="427505811" sldId="257"/>
            <ac:spMk id="8" creationId="{C51A08AC-F796-409C-AD97-8B476289EC51}"/>
          </ac:spMkLst>
        </pc:spChg>
        <pc:spChg chg="add">
          <ac:chgData name="Michał Pyclik" userId="6d1d9512d460d1ef" providerId="LiveId" clId="{6E19DD92-1304-4EB8-9313-7B549B694F39}" dt="2021-02-24T14:59:46.438" v="45" actId="26606"/>
          <ac:spMkLst>
            <pc:docMk/>
            <pc:sldMk cId="427505811" sldId="257"/>
            <ac:spMk id="16" creationId="{593B4D24-F4A8-4141-A20A-E0575D199633}"/>
          </ac:spMkLst>
        </pc:spChg>
        <pc:grpChg chg="add del">
          <ac:chgData name="Michał Pyclik" userId="6d1d9512d460d1ef" providerId="LiveId" clId="{6E19DD92-1304-4EB8-9313-7B549B694F39}" dt="2021-02-24T14:59:46.432" v="44" actId="26606"/>
          <ac:grpSpMkLst>
            <pc:docMk/>
            <pc:sldMk cId="427505811" sldId="257"/>
            <ac:grpSpMk id="10" creationId="{1E1B312B-4E9A-405C-9CE8-10325438035E}"/>
          </ac:grpSpMkLst>
        </pc:grpChg>
        <pc:grpChg chg="add">
          <ac:chgData name="Michał Pyclik" userId="6d1d9512d460d1ef" providerId="LiveId" clId="{6E19DD92-1304-4EB8-9313-7B549B694F39}" dt="2021-02-24T14:59:46.438" v="45" actId="26606"/>
          <ac:grpSpMkLst>
            <pc:docMk/>
            <pc:sldMk cId="427505811" sldId="257"/>
            <ac:grpSpMk id="17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12:48.009" v="312" actId="2696"/>
        <pc:sldMkLst>
          <pc:docMk/>
          <pc:sldMk cId="2681646407" sldId="258"/>
        </pc:sldMkLst>
      </pc:sldChg>
      <pc:sldChg chg="del">
        <pc:chgData name="Michał Pyclik" userId="6d1d9512d460d1ef" providerId="LiveId" clId="{6E19DD92-1304-4EB8-9313-7B549B694F39}" dt="2021-02-24T15:17:19.213" v="767" actId="2696"/>
        <pc:sldMkLst>
          <pc:docMk/>
          <pc:sldMk cId="1679203008" sldId="259"/>
        </pc:sldMkLst>
      </pc:sldChg>
      <pc:sldChg chg="addSp delSp modSp mod setBg">
        <pc:chgData name="Michał Pyclik" userId="6d1d9512d460d1ef" providerId="LiveId" clId="{6E19DD92-1304-4EB8-9313-7B549B694F39}" dt="2021-02-24T15:27:35.985" v="1556" actId="26606"/>
        <pc:sldMkLst>
          <pc:docMk/>
          <pc:sldMk cId="314616154" sldId="260"/>
        </pc:sldMkLst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2:36.854" v="1426" actId="26606"/>
          <ac:spMkLst>
            <pc:docMk/>
            <pc:sldMk cId="314616154" sldId="260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8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7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39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2:33.399" v="1423" actId="26606"/>
          <ac:spMkLst>
            <pc:docMk/>
            <pc:sldMk cId="314616154" sldId="260"/>
            <ac:spMk id="141" creationId="{AC4CE3C4-3600-4353-9FE1-B32D06BEF02B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0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1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2" creationId="{0BA56A81-C9DD-4EBA-9E13-32FFB51CFD45}"/>
          </ac:spMkLst>
        </pc:spChg>
        <pc:spChg chg="add del">
          <ac:chgData name="Michał Pyclik" userId="6d1d9512d460d1ef" providerId="LiveId" clId="{6E19DD92-1304-4EB8-9313-7B549B694F39}" dt="2021-02-24T15:22:36.834" v="1425" actId="26606"/>
          <ac:spMkLst>
            <pc:docMk/>
            <pc:sldMk cId="314616154" sldId="260"/>
            <ac:spMk id="4103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5" creationId="{3D5FBB81-B61B-416A-8F5D-A8DDF62530F1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6" creationId="{40C0D7D4-D83D-4C58-87D1-955F0A9173D7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7" creationId="{15F9A324-404E-4C5D-AFF0-C5D0D84182B0}"/>
          </ac:spMkLst>
        </pc:spChg>
        <pc:spChg chg="add del">
          <ac:chgData name="Michał Pyclik" userId="6d1d9512d460d1ef" providerId="LiveId" clId="{6E19DD92-1304-4EB8-9313-7B549B694F39}" dt="2021-02-24T15:27:35.985" v="1556" actId="26606"/>
          <ac:spMkLst>
            <pc:docMk/>
            <pc:sldMk cId="314616154" sldId="260"/>
            <ac:spMk id="4108" creationId="{AC4CE3C4-3600-4353-9FE1-B32D06BEF02B}"/>
          </ac:spMkLst>
        </pc:spChg>
        <pc:picChg chg="add mod ord">
          <ac:chgData name="Michał Pyclik" userId="6d1d9512d460d1ef" providerId="LiveId" clId="{6E19DD92-1304-4EB8-9313-7B549B694F39}" dt="2021-02-24T15:27:35.985" v="1556" actId="26606"/>
          <ac:picMkLst>
            <pc:docMk/>
            <pc:sldMk cId="314616154" sldId="260"/>
            <ac:picMk id="4098" creationId="{61A1BC27-6AE7-453B-A499-621AC29D3F5C}"/>
          </ac:picMkLst>
        </pc:picChg>
      </pc:sldChg>
      <pc:sldChg chg="addSp delSp modSp mod setBg">
        <pc:chgData name="Michał Pyclik" userId="6d1d9512d460d1ef" providerId="LiveId" clId="{6E19DD92-1304-4EB8-9313-7B549B694F39}" dt="2021-02-24T15:27:31.680" v="1555" actId="26606"/>
        <pc:sldMkLst>
          <pc:docMk/>
          <pc:sldMk cId="103104052" sldId="261"/>
        </pc:sldMkLst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5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7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39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31.680" v="1555" actId="26606"/>
          <ac:spMkLst>
            <pc:docMk/>
            <pc:sldMk cId="103104052" sldId="261"/>
            <ac:spMk id="14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31.680" v="1555" actId="26606"/>
          <ac:picMkLst>
            <pc:docMk/>
            <pc:sldMk cId="103104052" sldId="261"/>
            <ac:picMk id="5122" creationId="{6B39F9FC-A3B3-488C-B284-994B68198FFD}"/>
          </ac:picMkLst>
        </pc:picChg>
      </pc:sldChg>
      <pc:sldChg chg="addSp delSp modSp mod setBg">
        <pc:chgData name="Michał Pyclik" userId="6d1d9512d460d1ef" providerId="LiveId" clId="{6E19DD92-1304-4EB8-9313-7B549B694F39}" dt="2021-02-24T15:26:50.592" v="1552" actId="20577"/>
        <pc:sldMkLst>
          <pc:docMk/>
          <pc:sldMk cId="1091301122" sldId="262"/>
        </pc:sldMkLst>
        <pc:spChg chg="mo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6:50.592" v="1552" actId="20577"/>
          <ac:spMkLst>
            <pc:docMk/>
            <pc:sldMk cId="1091301122" sldId="262"/>
            <ac:spMk id="3" creationId="{007B9C8C-EAF8-4707-B0F9-527724A60E6B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1" creationId="{8181FC64-B306-4821-98E2-780662EFC486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3" creationId="{5871FC61-DD4E-47D4-81FD-8A7E7D12B371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5" creationId="{829A1E2C-5AC8-40FC-99E9-832069D39792}"/>
          </ac:spMkLst>
        </pc:spChg>
        <pc:spChg chg="add del">
          <ac:chgData name="Michał Pyclik" userId="6d1d9512d460d1ef" providerId="LiveId" clId="{6E19DD92-1304-4EB8-9313-7B549B694F39}" dt="2021-02-24T15:26:12.334" v="1438" actId="26606"/>
          <ac:spMkLst>
            <pc:docMk/>
            <pc:sldMk cId="1091301122" sldId="262"/>
            <ac:spMk id="77" creationId="{55C54A75-E44A-4147-B9D0-FF46CFD31612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8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49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0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6:12.346" v="1439" actId="26606"/>
          <ac:spMkLst>
            <pc:docMk/>
            <pc:sldMk cId="1091301122" sldId="262"/>
            <ac:spMk id="6151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6:12.346" v="1439" actId="26606"/>
          <ac:picMkLst>
            <pc:docMk/>
            <pc:sldMk cId="1091301122" sldId="262"/>
            <ac:picMk id="6146" creationId="{2EF3B841-91C0-4048-AD50-36DCE1A9DAEA}"/>
          </ac:picMkLst>
        </pc:picChg>
      </pc:sldChg>
      <pc:sldChg chg="addSp modSp mod setBg">
        <pc:chgData name="Michał Pyclik" userId="6d1d9512d460d1ef" providerId="LiveId" clId="{6E19DD92-1304-4EB8-9313-7B549B694F39}" dt="2021-02-24T15:27:27.763" v="1554" actId="26606"/>
        <pc:sldMkLst>
          <pc:docMk/>
          <pc:sldMk cId="2894678696" sldId="263"/>
        </pc:sldMkLst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1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3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5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7:27.763" v="1554" actId="26606"/>
          <ac:spMkLst>
            <pc:docMk/>
            <pc:sldMk cId="2894678696" sldId="263"/>
            <ac:spMk id="77" creationId="{15F9A324-404E-4C5D-AFF0-C5D0D84182B0}"/>
          </ac:spMkLst>
        </pc:spChg>
        <pc:picChg chg="add mod ord">
          <ac:chgData name="Michał Pyclik" userId="6d1d9512d460d1ef" providerId="LiveId" clId="{6E19DD92-1304-4EB8-9313-7B549B694F39}" dt="2021-02-24T15:27:27.763" v="1554" actId="26606"/>
          <ac:picMkLst>
            <pc:docMk/>
            <pc:sldMk cId="2894678696" sldId="263"/>
            <ac:picMk id="7170" creationId="{EAEF7216-6A40-4205-A9AF-7F515D849CDE}"/>
          </ac:picMkLst>
        </pc:picChg>
      </pc:sldChg>
      <pc:sldChg chg="addSp modSp mod setBg">
        <pc:chgData name="Michał Pyclik" userId="6d1d9512d460d1ef" providerId="LiveId" clId="{6E19DD92-1304-4EB8-9313-7B549B694F39}" dt="2021-02-24T15:29:14.184" v="1567" actId="12269"/>
        <pc:sldMkLst>
          <pc:docMk/>
          <pc:sldMk cId="1456562769" sldId="264"/>
        </pc:sldMkLst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3" creationId="{3D5FBB81-B61B-416A-8F5D-A8DDF62530F1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5" creationId="{40C0D7D4-D83D-4C58-87D1-955F0A9173D7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7" creationId="{0BA56A81-C9DD-4EBA-9E13-32FFB51CFD45}"/>
          </ac:spMkLst>
        </pc:spChg>
        <pc:spChg chg="add">
          <ac:chgData name="Michał Pyclik" userId="6d1d9512d460d1ef" providerId="LiveId" clId="{6E19DD92-1304-4EB8-9313-7B549B694F39}" dt="2021-02-24T15:28:56.643" v="1562" actId="26606"/>
          <ac:spMkLst>
            <pc:docMk/>
            <pc:sldMk cId="1456562769" sldId="264"/>
            <ac:spMk id="79" creationId="{15F9A324-404E-4C5D-AFF0-C5D0D84182B0}"/>
          </ac:spMkLst>
        </pc:spChg>
        <pc:graphicFrameChg chg="mod ord modGraphic">
          <ac:chgData name="Michał Pyclik" userId="6d1d9512d460d1ef" providerId="LiveId" clId="{6E19DD92-1304-4EB8-9313-7B549B694F39}" dt="2021-02-24T15:29:14.184" v="1567" actId="12269"/>
          <ac:graphicFrameMkLst>
            <pc:docMk/>
            <pc:sldMk cId="1456562769" sldId="264"/>
            <ac:graphicFrameMk id="4" creationId="{C1E1AEDB-242E-48DF-8F4E-B94097AF0236}"/>
          </ac:graphicFrameMkLst>
        </pc:graphicFrameChg>
        <pc:picChg chg="add mod">
          <ac:chgData name="Michał Pyclik" userId="6d1d9512d460d1ef" providerId="LiveId" clId="{6E19DD92-1304-4EB8-9313-7B549B694F39}" dt="2021-02-24T15:28:56.643" v="1562" actId="26606"/>
          <ac:picMkLst>
            <pc:docMk/>
            <pc:sldMk cId="1456562769" sldId="264"/>
            <ac:picMk id="8194" creationId="{9AF59C6A-B73C-4C6E-82D6-A7A3F9E4770D}"/>
          </ac:picMkLst>
        </pc:picChg>
        <pc:cxnChg chg="add">
          <ac:chgData name="Michał Pyclik" userId="6d1d9512d460d1ef" providerId="LiveId" clId="{6E19DD92-1304-4EB8-9313-7B549B694F39}" dt="2021-02-24T15:28:56.643" v="1562" actId="26606"/>
          <ac:cxnSpMkLst>
            <pc:docMk/>
            <pc:sldMk cId="1456562769" sldId="264"/>
            <ac:cxnSpMk id="71" creationId="{430127AE-B29E-4FDF-99D2-A2F1E7003F74}"/>
          </ac:cxnSpMkLst>
        </pc:cxnChg>
      </pc:sldChg>
      <pc:sldChg chg="modSp mod">
        <pc:chgData name="Michał Pyclik" userId="6d1d9512d460d1ef" providerId="LiveId" clId="{6E19DD92-1304-4EB8-9313-7B549B694F39}" dt="2021-02-24T15:32:34.504" v="1869" actId="20577"/>
        <pc:sldMkLst>
          <pc:docMk/>
          <pc:sldMk cId="1956540647" sldId="265"/>
        </pc:sldMkLst>
        <pc:spChg chg="mod">
          <ac:chgData name="Michał Pyclik" userId="6d1d9512d460d1ef" providerId="LiveId" clId="{6E19DD92-1304-4EB8-9313-7B549B694F39}" dt="2021-02-24T15:32:34.504" v="1869" actId="20577"/>
          <ac:spMkLst>
            <pc:docMk/>
            <pc:sldMk cId="1956540647" sldId="265"/>
            <ac:spMk id="3" creationId="{007B9C8C-EAF8-4707-B0F9-527724A60E6B}"/>
          </ac:spMkLst>
        </pc:spChg>
      </pc:sldChg>
      <pc:sldChg chg="modSp mod">
        <pc:chgData name="Michał Pyclik" userId="6d1d9512d460d1ef" providerId="LiveId" clId="{6E19DD92-1304-4EB8-9313-7B549B694F39}" dt="2021-02-24T15:33:17.524" v="1944" actId="20577"/>
        <pc:sldMkLst>
          <pc:docMk/>
          <pc:sldMk cId="2797705828" sldId="266"/>
        </pc:sldMkLst>
        <pc:spChg chg="mod">
          <ac:chgData name="Michał Pyclik" userId="6d1d9512d460d1ef" providerId="LiveId" clId="{6E19DD92-1304-4EB8-9313-7B549B694F39}" dt="2021-02-24T15:33:17.524" v="1944" actId="20577"/>
          <ac:spMkLst>
            <pc:docMk/>
            <pc:sldMk cId="2797705828" sldId="266"/>
            <ac:spMk id="3" creationId="{007B9C8C-EAF8-4707-B0F9-527724A60E6B}"/>
          </ac:spMkLst>
        </pc:spChg>
      </pc:sldChg>
      <pc:sldChg chg="addSp modSp mod">
        <pc:chgData name="Michał Pyclik" userId="6d1d9512d460d1ef" providerId="LiveId" clId="{6E19DD92-1304-4EB8-9313-7B549B694F39}" dt="2021-02-24T15:34:17.527" v="1951" actId="1076"/>
        <pc:sldMkLst>
          <pc:docMk/>
          <pc:sldMk cId="1992050714" sldId="268"/>
        </pc:sldMkLst>
        <pc:graphicFrameChg chg="mod">
          <ac:chgData name="Michał Pyclik" userId="6d1d9512d460d1ef" providerId="LiveId" clId="{6E19DD92-1304-4EB8-9313-7B549B694F39}" dt="2021-02-24T15:34:14.863" v="1950" actId="1076"/>
          <ac:graphicFrameMkLst>
            <pc:docMk/>
            <pc:sldMk cId="1992050714" sldId="268"/>
            <ac:graphicFrameMk id="4" creationId="{41F258E3-14A1-4914-A414-7DB405DCC0EC}"/>
          </ac:graphicFrameMkLst>
        </pc:graphicFrameChg>
        <pc:picChg chg="add mod">
          <ac:chgData name="Michał Pyclik" userId="6d1d9512d460d1ef" providerId="LiveId" clId="{6E19DD92-1304-4EB8-9313-7B549B694F39}" dt="2021-02-24T15:34:17.527" v="1951" actId="1076"/>
          <ac:picMkLst>
            <pc:docMk/>
            <pc:sldMk cId="1992050714" sldId="268"/>
            <ac:picMk id="9218" creationId="{C16A4228-8299-44E9-A989-C72A683BA5B3}"/>
          </ac:picMkLst>
        </pc:picChg>
      </pc:sldChg>
      <pc:sldChg chg="modSp mod">
        <pc:chgData name="Michał Pyclik" userId="6d1d9512d460d1ef" providerId="LiveId" clId="{6E19DD92-1304-4EB8-9313-7B549B694F39}" dt="2021-02-24T15:30:50.795" v="1759" actId="20577"/>
        <pc:sldMkLst>
          <pc:docMk/>
          <pc:sldMk cId="3071669981" sldId="269"/>
        </pc:sldMkLst>
        <pc:spChg chg="mod">
          <ac:chgData name="Michał Pyclik" userId="6d1d9512d460d1ef" providerId="LiveId" clId="{6E19DD92-1304-4EB8-9313-7B549B694F39}" dt="2021-02-24T15:30:50.795" v="1759" actId="20577"/>
          <ac:spMkLst>
            <pc:docMk/>
            <pc:sldMk cId="3071669981" sldId="269"/>
            <ac:spMk id="3" creationId="{007B9C8C-EAF8-4707-B0F9-527724A60E6B}"/>
          </ac:spMkLst>
        </pc:spChg>
      </pc:sldChg>
      <pc:sldChg chg="addSp delSp modSp mod">
        <pc:chgData name="Michał Pyclik" userId="6d1d9512d460d1ef" providerId="LiveId" clId="{6E19DD92-1304-4EB8-9313-7B549B694F39}" dt="2021-02-24T14:57:47.356" v="36" actId="26606"/>
        <pc:sldMkLst>
          <pc:docMk/>
          <pc:sldMk cId="2462981813" sldId="270"/>
        </pc:sldMkLst>
        <pc:spChg chg="or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2" creationId="{B788D572-4370-463A-8045-BF13294D3CC6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7:47.356" v="36" actId="26606"/>
          <ac:spMkLst>
            <pc:docMk/>
            <pc:sldMk cId="2462981813" sldId="270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7:47.356" v="36" actId="26606"/>
          <ac:picMkLst>
            <pc:docMk/>
            <pc:sldMk cId="2462981813" sldId="270"/>
            <ac:picMk id="3" creationId="{7CDBBB00-4078-41C8-8B9C-79FE5246DC32}"/>
          </ac:picMkLst>
        </pc:picChg>
        <pc:picChg chg="del">
          <ac:chgData name="Michał Pyclik" userId="6d1d9512d460d1ef" providerId="LiveId" clId="{6E19DD92-1304-4EB8-9313-7B549B694F39}" dt="2021-02-24T14:57:42.558" v="34" actId="478"/>
          <ac:picMkLst>
            <pc:docMk/>
            <pc:sldMk cId="2462981813" sldId="270"/>
            <ac:picMk id="1026" creationId="{41CF04A6-BE0D-43A6-B1A1-C6A294161429}"/>
          </ac:picMkLst>
        </pc:picChg>
      </pc:sldChg>
      <pc:sldChg chg="addSp delSp modSp mod">
        <pc:chgData name="Michał Pyclik" userId="6d1d9512d460d1ef" providerId="LiveId" clId="{6E19DD92-1304-4EB8-9313-7B549B694F39}" dt="2021-02-24T14:58:12.794" v="39" actId="26606"/>
        <pc:sldMkLst>
          <pc:docMk/>
          <pc:sldMk cId="722408508" sldId="271"/>
        </pc:sldMkLst>
        <pc:spChg chg="or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4" creationId="{6C6A974A-9C92-4202-A464-8B639C229893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1" creationId="{9B0F7D69-D93C-4C38-A23D-76E000D691C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3" creationId="{8CD419D4-EA9D-42D9-BF62-B07F0B7B672B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5" creationId="{1C6FEC9B-9608-4181-A9E5-A1B80E72021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7" creationId="{AB1564ED-F26F-451D-97D6-A6EC3E83FD55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79" creationId="{0CA184B6-3482-4F43-87F0-BC765DCFD8A8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1" creationId="{6C869923-8380-4244-9548-802C330638A0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3" creationId="{C06255F2-BC67-4DDE-B34E-AC4BA21838CC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5" creationId="{55169443-FCCD-4C0A-8C69-18CD3FA0968D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7" creationId="{E217F32C-75AA-4B97-ADFB-5E2C3C7ECBCF}"/>
          </ac:spMkLst>
        </pc:spChg>
        <pc:spChg chg="del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89" creationId="{4D76AAEA-AF3A-4616-9F99-E9AA131A51F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4" creationId="{9B0F7D69-D93C-4C38-A23D-76E000D691C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6" creationId="{8CD419D4-EA9D-42D9-BF62-B07F0B7B672B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98" creationId="{1C6FEC9B-9608-4181-A9E5-A1B80E72021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0" creationId="{AB1564ED-F26F-451D-97D6-A6EC3E83FD55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2" creationId="{0CA184B6-3482-4F43-87F0-BC765DCFD8A8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4" creationId="{6C869923-8380-4244-9548-802C330638A0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6" creationId="{C06255F2-BC67-4DDE-B34E-AC4BA21838CC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08" creationId="{55169443-FCCD-4C0A-8C69-18CD3FA0968D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0" creationId="{E217F32C-75AA-4B97-ADFB-5E2C3C7ECBCF}"/>
          </ac:spMkLst>
        </pc:spChg>
        <pc:spChg chg="add">
          <ac:chgData name="Michał Pyclik" userId="6d1d9512d460d1ef" providerId="LiveId" clId="{6E19DD92-1304-4EB8-9313-7B549B694F39}" dt="2021-02-24T14:58:12.794" v="39" actId="26606"/>
          <ac:spMkLst>
            <pc:docMk/>
            <pc:sldMk cId="722408508" sldId="271"/>
            <ac:spMk id="112" creationId="{4D76AAEA-AF3A-4616-9F99-E9AA131A51F5}"/>
          </ac:spMkLst>
        </pc:spChg>
        <pc:picChg chg="add mod">
          <ac:chgData name="Michał Pyclik" userId="6d1d9512d460d1ef" providerId="LiveId" clId="{6E19DD92-1304-4EB8-9313-7B549B694F39}" dt="2021-02-24T14:58:12.794" v="39" actId="26606"/>
          <ac:picMkLst>
            <pc:docMk/>
            <pc:sldMk cId="722408508" sldId="271"/>
            <ac:picMk id="2" creationId="{F03B3898-7893-4713-A680-74B8FA713A53}"/>
          </ac:picMkLst>
        </pc:picChg>
        <pc:picChg chg="del">
          <ac:chgData name="Michał Pyclik" userId="6d1d9512d460d1ef" providerId="LiveId" clId="{6E19DD92-1304-4EB8-9313-7B549B694F39}" dt="2021-02-24T14:57:59.074" v="37" actId="478"/>
          <ac:picMkLst>
            <pc:docMk/>
            <pc:sldMk cId="722408508" sldId="271"/>
            <ac:picMk id="2050" creationId="{FCE9F55E-E7C7-463C-985F-9798607F51BD}"/>
          </ac:picMkLst>
        </pc:picChg>
      </pc:sldChg>
      <pc:sldChg chg="addSp modSp mod setBg">
        <pc:chgData name="Michał Pyclik" userId="6d1d9512d460d1ef" providerId="LiveId" clId="{6E19DD92-1304-4EB8-9313-7B549B694F39}" dt="2021-02-24T15:36:03.978" v="1970" actId="27636"/>
        <pc:sldMkLst>
          <pc:docMk/>
          <pc:sldMk cId="2198100599" sldId="272"/>
        </pc:sldMkLst>
        <pc:spChg chg="mo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2" creationId="{BD4BC7EF-5CE3-436C-965C-8DC0598EADDE}"/>
          </ac:spMkLst>
        </pc:spChg>
        <pc:spChg chg="mod">
          <ac:chgData name="Michał Pyclik" userId="6d1d9512d460d1ef" providerId="LiveId" clId="{6E19DD92-1304-4EB8-9313-7B549B694F39}" dt="2021-02-24T15:36:03.978" v="1970" actId="27636"/>
          <ac:spMkLst>
            <pc:docMk/>
            <pc:sldMk cId="2198100599" sldId="272"/>
            <ac:spMk id="3" creationId="{007B9C8C-EAF8-4707-B0F9-527724A60E6B}"/>
          </ac:spMkLst>
        </pc:spChg>
        <pc:spChg chg="add">
          <ac:chgData name="Michał Pyclik" userId="6d1d9512d460d1ef" providerId="LiveId" clId="{6E19DD92-1304-4EB8-9313-7B549B694F39}" dt="2021-02-24T15:35:29.706" v="1958" actId="26606"/>
          <ac:spMkLst>
            <pc:docMk/>
            <pc:sldMk cId="2198100599" sldId="272"/>
            <ac:spMk id="8" creationId="{593B4D24-F4A8-4141-A20A-E0575D199633}"/>
          </ac:spMkLst>
        </pc:spChg>
        <pc:grpChg chg="add">
          <ac:chgData name="Michał Pyclik" userId="6d1d9512d460d1ef" providerId="LiveId" clId="{6E19DD92-1304-4EB8-9313-7B549B694F39}" dt="2021-02-24T15:35:29.706" v="1958" actId="26606"/>
          <ac:grpSpMkLst>
            <pc:docMk/>
            <pc:sldMk cId="2198100599" sldId="272"/>
            <ac:grpSpMk id="10" creationId="{6CCEEF8A-4A3A-4B35-AA57-D804767F5AD9}"/>
          </ac:grpSpMkLst>
        </pc:grpChg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744804641" sldId="273"/>
        </pc:sldMkLst>
      </pc:sldChg>
      <pc:sldChg chg="del">
        <pc:chgData name="Michał Pyclik" userId="6d1d9512d460d1ef" providerId="LiveId" clId="{6E19DD92-1304-4EB8-9313-7B549B694F39}" dt="2021-02-24T15:29:20.966" v="1568" actId="47"/>
        <pc:sldMkLst>
          <pc:docMk/>
          <pc:sldMk cId="1056029615" sldId="274"/>
        </pc:sldMkLst>
      </pc:sldChg>
      <pc:sldChg chg="modSp mod ord">
        <pc:chgData name="Michał Pyclik" userId="6d1d9512d460d1ef" providerId="LiveId" clId="{6E19DD92-1304-4EB8-9313-7B549B694F39}" dt="2021-02-24T15:41:43.358" v="2005" actId="20577"/>
        <pc:sldMkLst>
          <pc:docMk/>
          <pc:sldMk cId="2427461018" sldId="275"/>
        </pc:sldMkLst>
        <pc:spChg chg="mod">
          <ac:chgData name="Michał Pyclik" userId="6d1d9512d460d1ef" providerId="LiveId" clId="{6E19DD92-1304-4EB8-9313-7B549B694F39}" dt="2021-02-24T15:41:43.358" v="2005" actId="20577"/>
          <ac:spMkLst>
            <pc:docMk/>
            <pc:sldMk cId="2427461018" sldId="275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6:57.257" v="765" actId="20577"/>
        <pc:sldMkLst>
          <pc:docMk/>
          <pc:sldMk cId="2894607368" sldId="276"/>
        </pc:sldMkLst>
        <pc:spChg chg="mod">
          <ac:chgData name="Michał Pyclik" userId="6d1d9512d460d1ef" providerId="LiveId" clId="{6E19DD92-1304-4EB8-9313-7B549B694F39}" dt="2021-02-24T15:16:57.257" v="765" actId="20577"/>
          <ac:spMkLst>
            <pc:docMk/>
            <pc:sldMk cId="2894607368" sldId="276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19:53.337" v="1184" actId="20577"/>
        <pc:sldMkLst>
          <pc:docMk/>
          <pc:sldMk cId="68387618" sldId="277"/>
        </pc:sldMkLst>
        <pc:spChg chg="mod">
          <ac:chgData name="Michał Pyclik" userId="6d1d9512d460d1ef" providerId="LiveId" clId="{6E19DD92-1304-4EB8-9313-7B549B694F39}" dt="2021-02-24T15:19:53.337" v="1184" actId="20577"/>
          <ac:spMkLst>
            <pc:docMk/>
            <pc:sldMk cId="68387618" sldId="277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8:16.998" v="1983" actId="27636"/>
        <pc:sldMkLst>
          <pc:docMk/>
          <pc:sldMk cId="800301828" sldId="278"/>
        </pc:sldMkLst>
        <pc:spChg chg="mod">
          <ac:chgData name="Michał Pyclik" userId="6d1d9512d460d1ef" providerId="LiveId" clId="{6E19DD92-1304-4EB8-9313-7B549B694F39}" dt="2021-02-24T15:38:16.998" v="1983" actId="27636"/>
          <ac:spMkLst>
            <pc:docMk/>
            <pc:sldMk cId="800301828" sldId="278"/>
            <ac:spMk id="3" creationId="{007B9C8C-EAF8-4707-B0F9-527724A60E6B}"/>
          </ac:spMkLst>
        </pc:spChg>
      </pc:sldChg>
      <pc:sldChg chg="modSp add mod">
        <pc:chgData name="Michał Pyclik" userId="6d1d9512d460d1ef" providerId="LiveId" clId="{6E19DD92-1304-4EB8-9313-7B549B694F39}" dt="2021-02-24T15:39:56.210" v="1987" actId="12"/>
        <pc:sldMkLst>
          <pc:docMk/>
          <pc:sldMk cId="268363557" sldId="279"/>
        </pc:sldMkLst>
        <pc:spChg chg="mod">
          <ac:chgData name="Michał Pyclik" userId="6d1d9512d460d1ef" providerId="LiveId" clId="{6E19DD92-1304-4EB8-9313-7B549B694F39}" dt="2021-02-24T15:39:56.210" v="1987" actId="12"/>
          <ac:spMkLst>
            <pc:docMk/>
            <pc:sldMk cId="268363557" sldId="279"/>
            <ac:spMk id="3" creationId="{007B9C8C-EAF8-4707-B0F9-527724A60E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8630919C-4CF5-45D4-B5ED-5781F4437A1C}" type="pres">
      <dgm:prSet presAssocID="{FA3F57DB-C9B0-43A1-84EE-8B30911F678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75B50CF-FA35-4532-ADA3-9221071447FF}" type="pres">
      <dgm:prSet presAssocID="{A33F4B5C-77BE-4DFA-A7B5-FFCD696CBAEC}" presName="vertOne" presStyleCnt="0"/>
      <dgm:spPr/>
    </dgm:pt>
    <dgm:pt modelId="{B9C37FDD-9536-4748-8750-50BC73CC6438}" type="pres">
      <dgm:prSet presAssocID="{A33F4B5C-77BE-4DFA-A7B5-FFCD696CBAEC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86B2A61-89C1-4F3B-8730-FBB008CF37A1}" type="pres">
      <dgm:prSet presAssocID="{A33F4B5C-77BE-4DFA-A7B5-FFCD696CBAEC}" presName="horzOne" presStyleCnt="0"/>
      <dgm:spPr/>
    </dgm:pt>
    <dgm:pt modelId="{B280454A-0A10-4019-8ACE-FB44EC3708A0}" type="pres">
      <dgm:prSet presAssocID="{BFEA5C43-F262-43B8-8E47-1ABD93BB1700}" presName="sibSpaceOne" presStyleCnt="0"/>
      <dgm:spPr/>
    </dgm:pt>
    <dgm:pt modelId="{4DCA76AE-3A45-4F4C-9DCB-A188EFFA7BA9}" type="pres">
      <dgm:prSet presAssocID="{21E98624-D5F6-49D4-BCD7-13091CF98FC6}" presName="vertOne" presStyleCnt="0"/>
      <dgm:spPr/>
    </dgm:pt>
    <dgm:pt modelId="{6FA5FBCF-3527-4923-930E-D4460821B064}" type="pres">
      <dgm:prSet presAssocID="{21E98624-D5F6-49D4-BCD7-13091CF98FC6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A5CA1C7-BADA-4F29-AE40-BB864BBA816B}" type="pres">
      <dgm:prSet presAssocID="{21E98624-D5F6-49D4-BCD7-13091CF98FC6}" presName="horzOne" presStyleCnt="0"/>
      <dgm:spPr/>
    </dgm:pt>
    <dgm:pt modelId="{052123FA-C62E-434A-9830-07890CE1E43F}" type="pres">
      <dgm:prSet presAssocID="{28C1D47B-17A7-4763-B1EC-0DA3EFE0F737}" presName="sibSpaceOne" presStyleCnt="0"/>
      <dgm:spPr/>
    </dgm:pt>
    <dgm:pt modelId="{6B270B01-A52E-44A5-A74C-46D02912F608}" type="pres">
      <dgm:prSet presAssocID="{99FAF286-F904-40CF-A22B-0BDC81B8FA03}" presName="vertOne" presStyleCnt="0"/>
      <dgm:spPr/>
    </dgm:pt>
    <dgm:pt modelId="{CC6A6712-A711-4ECB-8900-1E752E4473AE}" type="pres">
      <dgm:prSet presAssocID="{99FAF286-F904-40CF-A22B-0BDC81B8FA0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5DD3671-D3C3-4173-94B2-F825497D884E}" type="pres">
      <dgm:prSet presAssocID="{99FAF286-F904-40CF-A22B-0BDC81B8FA03}" presName="horzOne" presStyleCnt="0"/>
      <dgm:spPr/>
    </dgm:pt>
    <dgm:pt modelId="{4EAEFEC8-CA9B-4E05-8335-C1D2EDE11280}" type="pres">
      <dgm:prSet presAssocID="{4140DC81-5958-4BBC-9139-025A37EBCB94}" presName="sibSpaceOne" presStyleCnt="0"/>
      <dgm:spPr/>
    </dgm:pt>
    <dgm:pt modelId="{C297B1F4-5E74-4096-B57C-B4E285D1B089}" type="pres">
      <dgm:prSet presAssocID="{5670F065-A683-4E26-AFFC-4DA158073084}" presName="vertOne" presStyleCnt="0"/>
      <dgm:spPr/>
    </dgm:pt>
    <dgm:pt modelId="{98C736EE-2F02-4A0D-A307-C82AE543C95A}" type="pres">
      <dgm:prSet presAssocID="{5670F065-A683-4E26-AFFC-4DA15807308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FB7F11D-2F9A-40A2-A618-7841F8D2635D}" type="pres">
      <dgm:prSet presAssocID="{5670F065-A683-4E26-AFFC-4DA158073084}" presName="horzOne" presStyleCnt="0"/>
      <dgm:spPr/>
    </dgm:pt>
  </dgm:ptLst>
  <dgm:cxnLst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8BDC0993-27A5-47BE-926A-2A6E906A9344}" type="presOf" srcId="{99FAF286-F904-40CF-A22B-0BDC81B8FA03}" destId="{CC6A6712-A711-4ECB-8900-1E752E4473AE}" srcOrd="0" destOrd="0" presId="urn:microsoft.com/office/officeart/2005/8/layout/hierarchy4"/>
    <dgm:cxn modelId="{BD9AE4AE-E640-4869-B435-4A8FED66A713}" type="presOf" srcId="{A33F4B5C-77BE-4DFA-A7B5-FFCD696CBAEC}" destId="{B9C37FDD-9536-4748-8750-50BC73CC6438}" srcOrd="0" destOrd="0" presId="urn:microsoft.com/office/officeart/2005/8/layout/hierarchy4"/>
    <dgm:cxn modelId="{9A7F5C4E-FEE3-47C1-888A-C2C47EA90CC5}" type="presOf" srcId="{FA3F57DB-C9B0-43A1-84EE-8B30911F678D}" destId="{8630919C-4CF5-45D4-B5ED-5781F4437A1C}" srcOrd="0" destOrd="0" presId="urn:microsoft.com/office/officeart/2005/8/layout/hierarchy4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1DDE7DE8-0BB1-4758-86C0-33562C1454F5}" type="presOf" srcId="{21E98624-D5F6-49D4-BCD7-13091CF98FC6}" destId="{6FA5FBCF-3527-4923-930E-D4460821B064}" srcOrd="0" destOrd="0" presId="urn:microsoft.com/office/officeart/2005/8/layout/hierarchy4"/>
    <dgm:cxn modelId="{25122FE7-4E5D-4BDE-AA54-2C1E7AEC3490}" type="presOf" srcId="{5670F065-A683-4E26-AFFC-4DA158073084}" destId="{98C736EE-2F02-4A0D-A307-C82AE543C95A}" srcOrd="0" destOrd="0" presId="urn:microsoft.com/office/officeart/2005/8/layout/hierarchy4"/>
    <dgm:cxn modelId="{8F457EAA-E15B-404D-8551-DFA80B335A95}" type="presParOf" srcId="{8630919C-4CF5-45D4-B5ED-5781F4437A1C}" destId="{375B50CF-FA35-4532-ADA3-9221071447FF}" srcOrd="0" destOrd="0" presId="urn:microsoft.com/office/officeart/2005/8/layout/hierarchy4"/>
    <dgm:cxn modelId="{F3CFD92C-7450-4931-AA44-62802AEA3789}" type="presParOf" srcId="{375B50CF-FA35-4532-ADA3-9221071447FF}" destId="{B9C37FDD-9536-4748-8750-50BC73CC6438}" srcOrd="0" destOrd="0" presId="urn:microsoft.com/office/officeart/2005/8/layout/hierarchy4"/>
    <dgm:cxn modelId="{D4E50366-746C-4E7F-A0C5-CA97D592C61B}" type="presParOf" srcId="{375B50CF-FA35-4532-ADA3-9221071447FF}" destId="{686B2A61-89C1-4F3B-8730-FBB008CF37A1}" srcOrd="1" destOrd="0" presId="urn:microsoft.com/office/officeart/2005/8/layout/hierarchy4"/>
    <dgm:cxn modelId="{3F896725-D71A-4A07-B410-8446298C2103}" type="presParOf" srcId="{8630919C-4CF5-45D4-B5ED-5781F4437A1C}" destId="{B280454A-0A10-4019-8ACE-FB44EC3708A0}" srcOrd="1" destOrd="0" presId="urn:microsoft.com/office/officeart/2005/8/layout/hierarchy4"/>
    <dgm:cxn modelId="{F9904D6B-870C-4C41-A094-BF9104CEADDA}" type="presParOf" srcId="{8630919C-4CF5-45D4-B5ED-5781F4437A1C}" destId="{4DCA76AE-3A45-4F4C-9DCB-A188EFFA7BA9}" srcOrd="2" destOrd="0" presId="urn:microsoft.com/office/officeart/2005/8/layout/hierarchy4"/>
    <dgm:cxn modelId="{74A432F8-C8E2-4B42-B112-C569C62EABD7}" type="presParOf" srcId="{4DCA76AE-3A45-4F4C-9DCB-A188EFFA7BA9}" destId="{6FA5FBCF-3527-4923-930E-D4460821B064}" srcOrd="0" destOrd="0" presId="urn:microsoft.com/office/officeart/2005/8/layout/hierarchy4"/>
    <dgm:cxn modelId="{4B3EEB7F-0D0A-4213-BFCE-5EDB0C3B41A9}" type="presParOf" srcId="{4DCA76AE-3A45-4F4C-9DCB-A188EFFA7BA9}" destId="{EA5CA1C7-BADA-4F29-AE40-BB864BBA816B}" srcOrd="1" destOrd="0" presId="urn:microsoft.com/office/officeart/2005/8/layout/hierarchy4"/>
    <dgm:cxn modelId="{43409C76-5E8B-44C8-9330-160428E7CAF2}" type="presParOf" srcId="{8630919C-4CF5-45D4-B5ED-5781F4437A1C}" destId="{052123FA-C62E-434A-9830-07890CE1E43F}" srcOrd="3" destOrd="0" presId="urn:microsoft.com/office/officeart/2005/8/layout/hierarchy4"/>
    <dgm:cxn modelId="{3485B6B2-5491-4A9F-BF03-CC83FFBA79DC}" type="presParOf" srcId="{8630919C-4CF5-45D4-B5ED-5781F4437A1C}" destId="{6B270B01-A52E-44A5-A74C-46D02912F608}" srcOrd="4" destOrd="0" presId="urn:microsoft.com/office/officeart/2005/8/layout/hierarchy4"/>
    <dgm:cxn modelId="{9F9AACC2-1975-4D9D-AB6C-1A16F2BF4D23}" type="presParOf" srcId="{6B270B01-A52E-44A5-A74C-46D02912F608}" destId="{CC6A6712-A711-4ECB-8900-1E752E4473AE}" srcOrd="0" destOrd="0" presId="urn:microsoft.com/office/officeart/2005/8/layout/hierarchy4"/>
    <dgm:cxn modelId="{D809D8B7-6AFB-4ACE-8650-1984858DB576}" type="presParOf" srcId="{6B270B01-A52E-44A5-A74C-46D02912F608}" destId="{05DD3671-D3C3-4173-94B2-F825497D884E}" srcOrd="1" destOrd="0" presId="urn:microsoft.com/office/officeart/2005/8/layout/hierarchy4"/>
    <dgm:cxn modelId="{DB5A7ABF-69E2-490A-9391-CE7767D2AE6B}" type="presParOf" srcId="{8630919C-4CF5-45D4-B5ED-5781F4437A1C}" destId="{4EAEFEC8-CA9B-4E05-8335-C1D2EDE11280}" srcOrd="5" destOrd="0" presId="urn:microsoft.com/office/officeart/2005/8/layout/hierarchy4"/>
    <dgm:cxn modelId="{53A3C88F-933A-4721-95C4-55C3C387120B}" type="presParOf" srcId="{8630919C-4CF5-45D4-B5ED-5781F4437A1C}" destId="{C297B1F4-5E74-4096-B57C-B4E285D1B089}" srcOrd="6" destOrd="0" presId="urn:microsoft.com/office/officeart/2005/8/layout/hierarchy4"/>
    <dgm:cxn modelId="{7F7BA379-E556-447F-9EB3-1CF39ACBE68C}" type="presParOf" srcId="{C297B1F4-5E74-4096-B57C-B4E285D1B089}" destId="{98C736EE-2F02-4A0D-A307-C82AE543C95A}" srcOrd="0" destOrd="0" presId="urn:microsoft.com/office/officeart/2005/8/layout/hierarchy4"/>
    <dgm:cxn modelId="{4592974E-DC9A-483F-A30E-5946954CEBDD}" type="presParOf" srcId="{C297B1F4-5E74-4096-B57C-B4E285D1B089}" destId="{BFB7F11D-2F9A-40A2-A618-7841F8D263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0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1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5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8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5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wing.pl/inspiration/trendy/modny-styl/suszone-kwiaty/" TargetMode="External"/><Relationship Id="rId7" Type="http://schemas.openxmlformats.org/officeDocument/2006/relationships/hyperlink" Target="https://domodi.pl/trendy/motyw-kwiatowy-jak-nosic-modne-kwiaty-w-2020-zobacz-najlepsze-stylizacje-i-inspiracje-z-wybiegow_3141" TargetMode="External"/><Relationship Id="rId2" Type="http://schemas.openxmlformats.org/officeDocument/2006/relationships/hyperlink" Target="http://www.journal.doc.art.pl/pdf20/art_and_documentation_20_biomedia_marcinia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tura-z-historii-sztuki.pl/ornamenty-i-motywy-dekoracyjne/" TargetMode="External"/><Relationship Id="rId5" Type="http://schemas.openxmlformats.org/officeDocument/2006/relationships/hyperlink" Target="https://floraplus.pl/florystyka/krajowy-raport-z-badania-rynku-kwiatowego-przeprowadzonego-w-polsce-przez-ambasade-krolestwa-niderlandow-w-warszawie-2020-r/" TargetMode="External"/><Relationship Id="rId4" Type="http://schemas.openxmlformats.org/officeDocument/2006/relationships/hyperlink" Target="https://florysta24.pl/blog/porady/slownik-florystyczn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Bukiet (dekoracja) – Wikipedia, wolna encyklopedia">
            <a:extLst>
              <a:ext uri="{FF2B5EF4-FFF2-40B4-BE49-F238E27FC236}">
                <a16:creationId xmlns:a16="http://schemas.microsoft.com/office/drawing/2014/main" xmlns="" id="{7DB7A375-B868-468A-8192-AA8785E58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r="-1" b="5652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A1C5FE-9205-4393-9BFC-636632178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21" y="3870285"/>
            <a:ext cx="3848430" cy="2186393"/>
          </a:xfrm>
        </p:spPr>
        <p:txBody>
          <a:bodyPr anchor="b">
            <a:normAutofit/>
          </a:bodyPr>
          <a:lstStyle/>
          <a:p>
            <a:r>
              <a:rPr lang="pl-P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KWIATY</a:t>
            </a:r>
            <a:endParaRPr lang="pl-P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1EF5432-3FB9-43E3-B6A5-700FAD7D3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27" y="6056678"/>
            <a:ext cx="3848429" cy="678633"/>
          </a:xfrm>
        </p:spPr>
        <p:txBody>
          <a:bodyPr anchor="t">
            <a:normAutofit/>
          </a:bodyPr>
          <a:lstStyle/>
          <a:p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materiał zdobniczy</a:t>
            </a: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loral SVG kwiatowe ornamenty SVG Floral clipart SVG różane | Etsy">
            <a:extLst>
              <a:ext uri="{FF2B5EF4-FFF2-40B4-BE49-F238E27FC236}">
                <a16:creationId xmlns:a16="http://schemas.microsoft.com/office/drawing/2014/main" xmlns="" id="{84EAB816-E5C9-49DA-89C0-6AAE136FF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7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1E1AEDB-242E-48DF-8F4E-B94097AF0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29165"/>
              </p:ext>
            </p:extLst>
          </p:nvPr>
        </p:nvGraphicFramePr>
        <p:xfrm>
          <a:off x="3143535" y="1603375"/>
          <a:ext cx="567824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65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07096"/>
            <a:ext cx="11658600" cy="284656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500" dirty="0"/>
              <a:t>Kwiaty od zawsze towarzyszyły człowiekowi – wykorzystywane były do realizowania potrze społecznych, kulturalnych czy instrumentalnych. W cywilizacji wyłoniły się dwa biegunowe podejścia do kwiatu. W kulturze zachodniej kwiaty cięte traktujemy jako świadectwo ulotności życia. Kwiaty „są zawieszone między życiem a śmiercią. Charakter i odbiór materiału roślinnego w kulturze wschodniej  jest przeciwieństwem kultury Zachodu, bowiem projekt kompozycji roślinnej ma być ekspresją nie samych kwiatów, lecz ich roślinnej dynamiki i żywotności.</a:t>
            </a:r>
            <a:br>
              <a:rPr lang="pl-PL" sz="1500" dirty="0"/>
            </a:br>
            <a:r>
              <a:rPr lang="pl-PL" sz="1500" dirty="0"/>
              <a:t>W tym kontekście warto zwrócić uwagę również na kompozycje z suszonych kwiatów, które powracają do wnętrz. Gałązki, słomki, trawy i kwiaty są coraz popularniejszą dekoracją. </a:t>
            </a:r>
          </a:p>
        </p:txBody>
      </p:sp>
    </p:spTree>
    <p:extLst>
      <p:ext uri="{BB962C8B-B14F-4D97-AF65-F5344CB8AC3E}">
        <p14:creationId xmlns:p14="http://schemas.microsoft.com/office/powerpoint/2010/main" val="219810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07096"/>
            <a:ext cx="11658600" cy="439820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pl-PL" sz="1500" dirty="0"/>
              <a:t>Słowniczek pojęć z zakresu dekoracji kwiatowych: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Autocorso</a:t>
            </a:r>
            <a:r>
              <a:rPr lang="pl-PL" sz="1500" dirty="0"/>
              <a:t> - jest to element ślubnej dekoracji samochodu, wykonany z gąbki florystycznej, trzymający się na przyssawkach.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Celofan - wykorzystuje się go jako element dekoracyjny w bukietach, będący przezroczystym lub malowanym materiałem foliowym. To także funkcja ochronna przy przenoszeniu kwiatów.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Biedermeier - to dość ciężki, okrągły bukiet, z tworzącym kopułę geometrycznym środkiem, wyznaczonym przez najlepiej rozwinięty kwiat.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Canholder</a:t>
            </a:r>
            <a:r>
              <a:rPr lang="pl-PL" sz="1500" dirty="0"/>
              <a:t> - to mały uchwyt z plastiku, pomocny przy umiejscowieniu świec w kompozycjach florystycznych.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Clip/klips/żółwik - sprężysty zaczep z gąbki florystycznej w plastikowej obudowie, który służy do przytwierdzania dekoracji do ławek w kościele.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Decoupage</a:t>
            </a:r>
            <a:r>
              <a:rPr lang="pl-PL" sz="1500" dirty="0"/>
              <a:t> - jest to zdobnicza technika przyklejania wyciętego wzoru z serwetki papierowej lub papieru, na spreparowaną powierzchnię.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Floret - stosowana zwłaszcza we florystyce funeralnej gąbka florystyczna, z uchwytem w plastikowej obudowie.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Fizelina</a:t>
            </a:r>
            <a:r>
              <a:rPr lang="pl-PL" sz="1500" dirty="0"/>
              <a:t> - włóknina, która powstała z termicznego połączenia włókien syntetycznych, stosowana w bukieciarstwie jako dekoracja.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 err="1"/>
              <a:t>Garnet</a:t>
            </a:r>
            <a:r>
              <a:rPr lang="pl-PL" sz="1500" dirty="0"/>
              <a:t> - to gąbka florystyczna, w obudowie z plastiku, jednak bez uchwytu.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Gąbka florystyczna - (pianka do kwiatów, pianka florystyczna, kostka florystyczna, cegła florystyczna) - kruche, spienione tworzywo sztuczne, umożliwiające umieszczanie w nim łodyg i inny elementów kwiatowych. Służy do układania kompozycji np. w szklanych naczyniach.</a:t>
            </a:r>
          </a:p>
        </p:txBody>
      </p:sp>
    </p:spTree>
    <p:extLst>
      <p:ext uri="{BB962C8B-B14F-4D97-AF65-F5344CB8AC3E}">
        <p14:creationId xmlns:p14="http://schemas.microsoft.com/office/powerpoint/2010/main" val="876234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07096"/>
            <a:ext cx="11658600" cy="439820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600" dirty="0">
                <a:solidFill>
                  <a:srgbClr val="666666"/>
                </a:solidFill>
                <a:latin typeface="Roboto Condensed"/>
              </a:rPr>
              <a:t>T</a:t>
            </a:r>
            <a:r>
              <a:rPr lang="pl-PL" sz="1600" b="0" i="0" dirty="0">
                <a:solidFill>
                  <a:srgbClr val="666666"/>
                </a:solidFill>
                <a:effectLst/>
                <a:latin typeface="Roboto Condensed"/>
              </a:rPr>
              <a:t>rend na rośliny doniczkowe i naturalne dekoracje. Przynosi to większe obroty w sprzedaży roślin w wielu sklepach z kwiatami. Klienci są coraz bardziej świadomi zmian klimatycznych i poszukują bardziej ekologicznych alternatyw dla kwiatów ciętych. W tym właśnie kierunku powinny zmierzać kwiaciarnie. Sprzedaż roślin doniczkowych na tarasy, zielone ściany czy wynajem roślin na powierzchnie biurowe staje się coraz bardziej popularna w Polsce.</a:t>
            </a:r>
          </a:p>
          <a:p>
            <a:pPr>
              <a:lnSpc>
                <a:spcPct val="130000"/>
              </a:lnSpc>
            </a:pPr>
            <a:endParaRPr lang="pl-PL" sz="1600" dirty="0">
              <a:solidFill>
                <a:srgbClr val="666666"/>
              </a:solidFill>
              <a:latin typeface="Roboto Condensed"/>
            </a:endParaRPr>
          </a:p>
          <a:p>
            <a:pPr>
              <a:lnSpc>
                <a:spcPct val="130000"/>
              </a:lnSpc>
            </a:pPr>
            <a:r>
              <a:rPr lang="pl-PL" sz="1500" dirty="0"/>
              <a:t>Polscy konsumenci są zdecydowanie otwarci na nowe odmiany kwiatów, nowe trendy, oryginalne pomysły zaobserwowane  w innych krajach, w Internecie lub w czasopismach i oczekują, że znajdą to w swoich kwiaciarniach. Na szczęście obie strony: klienci i kwiaciarnie patrzą w tym samym kierunku.</a:t>
            </a:r>
          </a:p>
        </p:txBody>
      </p:sp>
    </p:spTree>
    <p:extLst>
      <p:ext uri="{BB962C8B-B14F-4D97-AF65-F5344CB8AC3E}">
        <p14:creationId xmlns:p14="http://schemas.microsoft.com/office/powerpoint/2010/main" val="340689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Freeform: Shape 142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BB168F72-A342-4B52-B314-F53AC19A4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66E92082-8FC1-49D3-A908-48C155A815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DF2CC012-05E5-4253-848D-2541E40D1D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7" name="Rectangle 156">
            <a:extLst>
              <a:ext uri="{FF2B5EF4-FFF2-40B4-BE49-F238E27FC236}">
                <a16:creationId xmlns:a16="http://schemas.microsoft.com/office/drawing/2014/main" xmlns="" id="{556C2996-B60F-44CE-A103-647E99617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xmlns="" id="{7AAC3D99-F527-433D-86CB-3C19B8682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xmlns="" id="{29BB8358-674B-43B4-A5A5-17176D197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32445" y="931"/>
            <a:ext cx="4077699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xmlns="" id="{3C9C3854-C672-47D2-8FD3-15A88F6CE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27910" y="931"/>
            <a:ext cx="4495812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44" name="Picture 4" descr="historia sztuki - ornamenty i motywy dekoracyjne">
            <a:extLst>
              <a:ext uri="{FF2B5EF4-FFF2-40B4-BE49-F238E27FC236}">
                <a16:creationId xmlns:a16="http://schemas.microsoft.com/office/drawing/2014/main" xmlns="" id="{27A4678F-8021-4759-A45A-7C98BE972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r="21086" b="4"/>
          <a:stretch/>
        </p:blipFill>
        <p:spPr bwMode="auto">
          <a:xfrm>
            <a:off x="1885107" y="932"/>
            <a:ext cx="3597153" cy="2454440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Freeform: Shape 164">
            <a:extLst>
              <a:ext uri="{FF2B5EF4-FFF2-40B4-BE49-F238E27FC236}">
                <a16:creationId xmlns:a16="http://schemas.microsoft.com/office/drawing/2014/main" xmlns="" id="{79B0DD84-F9C6-48C3-BA91-5C0FBC81E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367" y="2857856"/>
            <a:ext cx="4211055" cy="4000145"/>
          </a:xfrm>
          <a:custGeom>
            <a:avLst/>
            <a:gdLst>
              <a:gd name="connsiteX0" fmla="*/ 1165310 w 4211055"/>
              <a:gd name="connsiteY0" fmla="*/ 990 h 4000145"/>
              <a:gd name="connsiteX1" fmla="*/ 2418078 w 4211055"/>
              <a:gd name="connsiteY1" fmla="*/ 367333 h 4000145"/>
              <a:gd name="connsiteX2" fmla="*/ 4174528 w 4211055"/>
              <a:gd name="connsiteY2" fmla="*/ 3871009 h 4000145"/>
              <a:gd name="connsiteX3" fmla="*/ 4145661 w 4211055"/>
              <a:gd name="connsiteY3" fmla="*/ 4000145 h 4000145"/>
              <a:gd name="connsiteX4" fmla="*/ 0 w 4211055"/>
              <a:gd name="connsiteY4" fmla="*/ 4000145 h 4000145"/>
              <a:gd name="connsiteX5" fmla="*/ 0 w 4211055"/>
              <a:gd name="connsiteY5" fmla="*/ 251609 h 4000145"/>
              <a:gd name="connsiteX6" fmla="*/ 158783 w 4211055"/>
              <a:gd name="connsiteY6" fmla="*/ 182603 h 4000145"/>
              <a:gd name="connsiteX7" fmla="*/ 1165310 w 4211055"/>
              <a:gd name="connsiteY7" fmla="*/ 990 h 400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1055" h="4000145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626917" y="1059170"/>
                  <a:pt x="4390740" y="2547253"/>
                  <a:pt x="4174528" y="3871009"/>
                </a:cubicBezTo>
                <a:lnTo>
                  <a:pt x="4145661" y="4000145"/>
                </a:lnTo>
                <a:lnTo>
                  <a:pt x="0" y="4000145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xmlns="" id="{B60AD925-C857-4641-888D-DD8B23E2FD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367" y="2508940"/>
            <a:ext cx="4611389" cy="4349060"/>
          </a:xfrm>
          <a:custGeom>
            <a:avLst/>
            <a:gdLst>
              <a:gd name="connsiteX0" fmla="*/ 1027223 w 4611389"/>
              <a:gd name="connsiteY0" fmla="*/ 1561 h 4349060"/>
              <a:gd name="connsiteX1" fmla="*/ 2494275 w 4611389"/>
              <a:gd name="connsiteY1" fmla="*/ 407320 h 4349060"/>
              <a:gd name="connsiteX2" fmla="*/ 4571779 w 4611389"/>
              <a:gd name="connsiteY2" fmla="*/ 4223172 h 4349060"/>
              <a:gd name="connsiteX3" fmla="*/ 4542246 w 4611389"/>
              <a:gd name="connsiteY3" fmla="*/ 4349060 h 4349060"/>
              <a:gd name="connsiteX4" fmla="*/ 0 w 4611389"/>
              <a:gd name="connsiteY4" fmla="*/ 4349060 h 4349060"/>
              <a:gd name="connsiteX5" fmla="*/ 0 w 4611389"/>
              <a:gd name="connsiteY5" fmla="*/ 145315 h 4349060"/>
              <a:gd name="connsiteX6" fmla="*/ 177713 w 4611389"/>
              <a:gd name="connsiteY6" fmla="*/ 92596 h 4349060"/>
              <a:gd name="connsiteX7" fmla="*/ 1027223 w 4611389"/>
              <a:gd name="connsiteY7" fmla="*/ 1561 h 43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1389" h="4349060">
                <a:moveTo>
                  <a:pt x="1027223" y="1561"/>
                </a:moveTo>
                <a:cubicBezTo>
                  <a:pt x="1510283" y="16927"/>
                  <a:pt x="2006320" y="146146"/>
                  <a:pt x="2494275" y="407320"/>
                </a:cubicBezTo>
                <a:cubicBezTo>
                  <a:pt x="3912216" y="1166261"/>
                  <a:pt x="4815410" y="2787044"/>
                  <a:pt x="4571779" y="4223172"/>
                </a:cubicBezTo>
                <a:lnTo>
                  <a:pt x="4542246" y="4349060"/>
                </a:lnTo>
                <a:lnTo>
                  <a:pt x="0" y="4349060"/>
                </a:lnTo>
                <a:lnTo>
                  <a:pt x="0" y="145315"/>
                </a:lnTo>
                <a:lnTo>
                  <a:pt x="177713" y="92596"/>
                </a:lnTo>
                <a:cubicBezTo>
                  <a:pt x="453211" y="23999"/>
                  <a:pt x="737889" y="-7642"/>
                  <a:pt x="1027223" y="156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xmlns="" id="{BE884327-3F40-4804-B573-A711D5B9B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367" y="2701446"/>
            <a:ext cx="4406602" cy="4156555"/>
          </a:xfrm>
          <a:custGeom>
            <a:avLst/>
            <a:gdLst>
              <a:gd name="connsiteX0" fmla="*/ 889013 w 4406602"/>
              <a:gd name="connsiteY0" fmla="*/ 852 h 4156555"/>
              <a:gd name="connsiteX1" fmla="*/ 1050987 w 4406602"/>
              <a:gd name="connsiteY1" fmla="*/ 1462 h 4156555"/>
              <a:gd name="connsiteX2" fmla="*/ 2424489 w 4406602"/>
              <a:gd name="connsiteY2" fmla="*/ 381317 h 4156555"/>
              <a:gd name="connsiteX3" fmla="*/ 4369518 w 4406602"/>
              <a:gd name="connsiteY3" fmla="*/ 3953563 h 4156555"/>
              <a:gd name="connsiteX4" fmla="*/ 4321892 w 4406602"/>
              <a:gd name="connsiteY4" fmla="*/ 4156555 h 4156555"/>
              <a:gd name="connsiteX5" fmla="*/ 0 w 4406602"/>
              <a:gd name="connsiteY5" fmla="*/ 4156555 h 4156555"/>
              <a:gd name="connsiteX6" fmla="*/ 0 w 4406602"/>
              <a:gd name="connsiteY6" fmla="*/ 165039 h 4156555"/>
              <a:gd name="connsiteX7" fmla="*/ 63879 w 4406602"/>
              <a:gd name="connsiteY7" fmla="*/ 141278 h 4156555"/>
              <a:gd name="connsiteX8" fmla="*/ 889013 w 4406602"/>
              <a:gd name="connsiteY8" fmla="*/ 852 h 415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602" h="4156555">
                <a:moveTo>
                  <a:pt x="889013" y="852"/>
                </a:moveTo>
                <a:cubicBezTo>
                  <a:pt x="942807" y="-455"/>
                  <a:pt x="996810" y="-262"/>
                  <a:pt x="1050987" y="1462"/>
                </a:cubicBezTo>
                <a:cubicBezTo>
                  <a:pt x="1503245" y="15847"/>
                  <a:pt x="1967649" y="136817"/>
                  <a:pt x="2424489" y="381317"/>
                </a:cubicBezTo>
                <a:cubicBezTo>
                  <a:pt x="3752013" y="1091807"/>
                  <a:pt x="4597613" y="2609118"/>
                  <a:pt x="4369518" y="3953563"/>
                </a:cubicBezTo>
                <a:lnTo>
                  <a:pt x="4321892" y="4156555"/>
                </a:lnTo>
                <a:lnTo>
                  <a:pt x="0" y="4156555"/>
                </a:lnTo>
                <a:lnTo>
                  <a:pt x="0" y="165039"/>
                </a:lnTo>
                <a:lnTo>
                  <a:pt x="63879" y="141278"/>
                </a:lnTo>
                <a:cubicBezTo>
                  <a:pt x="329915" y="55926"/>
                  <a:pt x="606595" y="7712"/>
                  <a:pt x="889013" y="85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xmlns="" id="{34E10184-A355-442D-9021-64F9350543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xmlns="" id="{5A5984C3-482F-4BE6-A94A-A4BC108D7D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5969413">
            <a:off x="5509726" y="1253890"/>
            <a:ext cx="2299137" cy="2600447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xmlns="" id="{50CB8058-E12E-45F7-807B-A27E83EB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979" y="3749688"/>
            <a:ext cx="6769184" cy="169893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  <a:t>Ornamenty kwiatowe na przestrzeni lat </a:t>
            </a:r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xmlns="" id="{C581FA67-1C96-496E-9B66-29EA91621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5969413">
            <a:off x="5610444" y="1408571"/>
            <a:ext cx="2104785" cy="22917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42" name="Picture 2" descr="historia sztuki - ornamenty i motywy dekoracyjne">
            <a:extLst>
              <a:ext uri="{FF2B5EF4-FFF2-40B4-BE49-F238E27FC236}">
                <a16:creationId xmlns:a16="http://schemas.microsoft.com/office/drawing/2014/main" xmlns="" id="{4B2F307F-F419-40BA-B2FC-3A44DE5B8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23791" b="5"/>
          <a:stretch/>
        </p:blipFill>
        <p:spPr bwMode="auto">
          <a:xfrm>
            <a:off x="5355046" y="1403729"/>
            <a:ext cx="2508731" cy="2322056"/>
          </a:xfrm>
          <a:custGeom>
            <a:avLst/>
            <a:gdLst/>
            <a:ahLst/>
            <a:cxnLst/>
            <a:rect l="l" t="t" r="r" b="b"/>
            <a:pathLst>
              <a:path w="1952758" h="1856545">
                <a:moveTo>
                  <a:pt x="1050696" y="72"/>
                </a:moveTo>
                <a:cubicBezTo>
                  <a:pt x="1074240" y="-319"/>
                  <a:pt x="1098206" y="888"/>
                  <a:pt x="1122790" y="3814"/>
                </a:cubicBezTo>
                <a:cubicBezTo>
                  <a:pt x="1422457" y="39482"/>
                  <a:pt x="1618916" y="192121"/>
                  <a:pt x="1779666" y="514219"/>
                </a:cubicBezTo>
                <a:cubicBezTo>
                  <a:pt x="1800700" y="556376"/>
                  <a:pt x="1821593" y="594928"/>
                  <a:pt x="1841799" y="632188"/>
                </a:cubicBezTo>
                <a:cubicBezTo>
                  <a:pt x="1925540" y="786675"/>
                  <a:pt x="1965081" y="866539"/>
                  <a:pt x="1949379" y="993363"/>
                </a:cubicBezTo>
                <a:cubicBezTo>
                  <a:pt x="1933789" y="1119292"/>
                  <a:pt x="1887856" y="1240054"/>
                  <a:pt x="1812921" y="1352303"/>
                </a:cubicBezTo>
                <a:cubicBezTo>
                  <a:pt x="1739600" y="1462107"/>
                  <a:pt x="1642211" y="1559014"/>
                  <a:pt x="1523506" y="1640237"/>
                </a:cubicBezTo>
                <a:cubicBezTo>
                  <a:pt x="1406826" y="1720101"/>
                  <a:pt x="1272393" y="1781419"/>
                  <a:pt x="1134666" y="1817524"/>
                </a:cubicBezTo>
                <a:cubicBezTo>
                  <a:pt x="993216" y="1854699"/>
                  <a:pt x="852896" y="1865372"/>
                  <a:pt x="717747" y="1849285"/>
                </a:cubicBezTo>
                <a:cubicBezTo>
                  <a:pt x="590292" y="1834115"/>
                  <a:pt x="476096" y="1795052"/>
                  <a:pt x="378263" y="1733246"/>
                </a:cubicBezTo>
                <a:cubicBezTo>
                  <a:pt x="286583" y="1675284"/>
                  <a:pt x="209395" y="1597427"/>
                  <a:pt x="148834" y="1501871"/>
                </a:cubicBezTo>
                <a:cubicBezTo>
                  <a:pt x="56013" y="1355352"/>
                  <a:pt x="5266" y="1171053"/>
                  <a:pt x="389" y="969367"/>
                </a:cubicBezTo>
                <a:cubicBezTo>
                  <a:pt x="-1237" y="902139"/>
                  <a:pt x="2233" y="832978"/>
                  <a:pt x="10941" y="762642"/>
                </a:cubicBezTo>
                <a:cubicBezTo>
                  <a:pt x="24838" y="650391"/>
                  <a:pt x="67066" y="564001"/>
                  <a:pt x="147815" y="482499"/>
                </a:cubicBezTo>
                <a:cubicBezTo>
                  <a:pt x="232281" y="397242"/>
                  <a:pt x="352434" y="323759"/>
                  <a:pt x="479662" y="245971"/>
                </a:cubicBezTo>
                <a:cubicBezTo>
                  <a:pt x="503133" y="231641"/>
                  <a:pt x="527385" y="216796"/>
                  <a:pt x="551660" y="201741"/>
                </a:cubicBezTo>
                <a:cubicBezTo>
                  <a:pt x="741804" y="83842"/>
                  <a:pt x="885890" y="2806"/>
                  <a:pt x="1050696" y="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Freeform: Shape 176">
            <a:extLst>
              <a:ext uri="{FF2B5EF4-FFF2-40B4-BE49-F238E27FC236}">
                <a16:creationId xmlns:a16="http://schemas.microsoft.com/office/drawing/2014/main" xmlns="" id="{F2AEA3E5-3383-4A2D-86B0-A1DC81C11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xmlns="" id="{F5BC3D56-7191-4F9F-BE89-BF3E66D0BC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48" name="Picture 8" descr="historia sztuki - ornamenty i motywy dekoracyjne">
            <a:extLst>
              <a:ext uri="{FF2B5EF4-FFF2-40B4-BE49-F238E27FC236}">
                <a16:creationId xmlns:a16="http://schemas.microsoft.com/office/drawing/2014/main" xmlns="" id="{E095C9D2-06CA-4DFA-963A-3453FD7D2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r="20561" b="4"/>
          <a:stretch/>
        </p:blipFill>
        <p:spPr bwMode="auto">
          <a:xfrm>
            <a:off x="8566482" y="1"/>
            <a:ext cx="3625516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istoria sztuki - ornamenty i motywy dekoracyjne">
            <a:extLst>
              <a:ext uri="{FF2B5EF4-FFF2-40B4-BE49-F238E27FC236}">
                <a16:creationId xmlns:a16="http://schemas.microsoft.com/office/drawing/2014/main" xmlns="" id="{71B4FEFE-C8D2-400A-9FB0-887D1AB00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r="15387" b="-1"/>
          <a:stretch/>
        </p:blipFill>
        <p:spPr bwMode="auto">
          <a:xfrm>
            <a:off x="27367" y="3098486"/>
            <a:ext cx="3958391" cy="3759514"/>
          </a:xfrm>
          <a:custGeom>
            <a:avLst/>
            <a:gdLst/>
            <a:ahLst/>
            <a:cxnLst/>
            <a:rect l="l" t="t" r="r" b="b"/>
            <a:pathLst>
              <a:path w="3958391" h="3759514">
                <a:moveTo>
                  <a:pt x="994249" y="760"/>
                </a:moveTo>
                <a:cubicBezTo>
                  <a:pt x="1039579" y="-406"/>
                  <a:pt x="1085085" y="-233"/>
                  <a:pt x="1130737" y="1303"/>
                </a:cubicBezTo>
                <a:cubicBezTo>
                  <a:pt x="1511837" y="14131"/>
                  <a:pt x="1903175" y="122000"/>
                  <a:pt x="2288137" y="340023"/>
                </a:cubicBezTo>
                <a:cubicBezTo>
                  <a:pt x="3406793" y="973576"/>
                  <a:pt x="4119349" y="2326581"/>
                  <a:pt x="3927142" y="3525438"/>
                </a:cubicBezTo>
                <a:lnTo>
                  <a:pt x="3875245" y="3759514"/>
                </a:lnTo>
                <a:lnTo>
                  <a:pt x="0" y="3759514"/>
                </a:lnTo>
                <a:lnTo>
                  <a:pt x="0" y="251311"/>
                </a:lnTo>
                <a:lnTo>
                  <a:pt x="77902" y="212987"/>
                </a:lnTo>
                <a:cubicBezTo>
                  <a:pt x="368223" y="82628"/>
                  <a:pt x="676937" y="8916"/>
                  <a:pt x="994249" y="76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6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93177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2"/>
              </a:rPr>
              <a:t>http://www.journal.doc.art.pl/pdf20/art_and_documentation_20_biomedia_marciniak.pdf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3"/>
              </a:rPr>
              <a:t>https://www.westwing.pl/inspiration/trendy/modny-styl/suszone-kwiaty/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4"/>
              </a:rPr>
              <a:t>https://florysta24.pl/blog/porady/slownik-florystyczny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5"/>
              </a:rPr>
              <a:t>https://floraplus.pl/florystyka/krajowy-raport-z-badania-rynku-kwiatowego-przeprowadzonego-w-polsce-przez-ambasade-krolestwa-niderlandow-w-warszawie-2020-r/</a:t>
            </a:r>
            <a:r>
              <a:rPr lang="pl-PL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6"/>
              </a:rPr>
              <a:t>https://matura-z-historii-sztuki.pl/ornamenty-i-motywy-dekoracyjne/</a:t>
            </a:r>
            <a:r>
              <a:rPr lang="pl-PL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7"/>
              </a:rPr>
              <a:t>https://domodi.pl/trendy/motyw-kwiatowy-jak-nosic-modne-kwiaty-w-2020-zobacz-najlepsze-stylizacje-i-inspiracje-z-wybiegow_3141</a:t>
            </a:r>
            <a:r>
              <a:rPr lang="pl-PL" sz="15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42746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194" name="Picture 2" descr="Naklejka dekoracyjna Ornament 71 :: Naklejkolandia">
            <a:extLst>
              <a:ext uri="{FF2B5EF4-FFF2-40B4-BE49-F238E27FC236}">
                <a16:creationId xmlns:a16="http://schemas.microsoft.com/office/drawing/2014/main" xmlns="" id="{172BA630-1F82-4F86-BDF8-AA023671D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" r="-1" b="10233"/>
          <a:stretch/>
        </p:blipFill>
        <p:spPr bwMode="auto">
          <a:xfrm rot="16200000">
            <a:off x="2667000" y="-2665476"/>
            <a:ext cx="6858000" cy="121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55A741C2-AB82-4BF5-9324-5D0B56A3D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DCD46807-BF17-4E5D-90A8-A062604C00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823926DB-76C8-474A-B5FB-F43C59E33F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406339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Poszerzyliście swoją wiedzę na temat zastosowania kwiatów jako materiału zdobniczego. 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Wyrobiliście sobie zdanie co do metod, które chcielibyście oferować klientom.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Mieliście okazje wspólnie zastanowić się nad tym jak promować usługi dekoracji kwiatami.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Mogliście w ciekawy sposób utrwalić Waszą wiedzę odnośnie materiału florystycznego i jego zastosowania.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Uczyliście się planowania i organizacji własnej pracy.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Uczyliście się współpracy w grupie i pracy samodzielnej.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Nauczyliście się wykorzystywać Internet jako źródło informacji. </a:t>
            </a:r>
          </a:p>
        </p:txBody>
      </p:sp>
    </p:spTree>
    <p:extLst>
      <p:ext uri="{BB962C8B-B14F-4D97-AF65-F5344CB8AC3E}">
        <p14:creationId xmlns:p14="http://schemas.microsoft.com/office/powerpoint/2010/main" val="307166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8" name="Picture 6" descr="Kim jest florysta i co warto wiedzieć o tym zawodzie?">
            <a:extLst>
              <a:ext uri="{FF2B5EF4-FFF2-40B4-BE49-F238E27FC236}">
                <a16:creationId xmlns:a16="http://schemas.microsoft.com/office/drawing/2014/main" xmlns="" id="{38867899-577B-40CC-A774-78545D395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426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C6A974A-9C92-4202-A464-8B639C22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21" y="3870285"/>
            <a:ext cx="384843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700"/>
              <a:t>Wytyczne do realizacji WQ</a:t>
            </a:r>
          </a:p>
        </p:txBody>
      </p:sp>
    </p:spTree>
    <p:extLst>
      <p:ext uri="{BB962C8B-B14F-4D97-AF65-F5344CB8AC3E}">
        <p14:creationId xmlns:p14="http://schemas.microsoft.com/office/powerpoint/2010/main" val="72240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903130" cy="3651504"/>
          </a:xfrm>
        </p:spPr>
        <p:txBody>
          <a:bodyPr>
            <a:normAutofit fontScale="92500" lnSpcReduction="10000"/>
          </a:bodyPr>
          <a:lstStyle/>
          <a:p>
            <a:r>
              <a:rPr lang="pl-PL" sz="1500" b="1" dirty="0"/>
              <a:t>Sugerowany czas na realizacje WQ: </a:t>
            </a:r>
          </a:p>
          <a:p>
            <a:r>
              <a:rPr lang="pl-PL" sz="1500" dirty="0"/>
              <a:t>Uczniowie nad realizacją procesu będą pracowali około 10 godzin lekcyjnych. W tym czasie powinni zrozumieć na czym polega zawód florysty i jak skutecznie promować usługi florystyczne. </a:t>
            </a:r>
          </a:p>
          <a:p>
            <a:r>
              <a:rPr lang="pl-PL" sz="1500" b="1" dirty="0"/>
              <a:t>Kryteria oceny:</a:t>
            </a:r>
          </a:p>
          <a:p>
            <a:r>
              <a:rPr lang="pl-PL" sz="1500" dirty="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r>
              <a:rPr lang="pl-PL" sz="1500" b="1" dirty="0"/>
              <a:t>Ewaluacja:</a:t>
            </a:r>
          </a:p>
          <a:p>
            <a:r>
              <a:rPr lang="pl-PL" sz="1500" dirty="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:p14="http://schemas.microsoft.com/office/powerpoint/2010/main" val="1956540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2312276"/>
            <a:ext cx="10911839" cy="410350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może pomagać uczniom, gdy pracują w zadając im pytania naprowadzające. Należy pamiętać, że uczą się oni nowego sposobu pracy (procesu).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powinien podawać uczniom konkretne informacje dotyczące oceny ich osiągnięć, zarówno w czasie pracy grupowej, jak i przy podsumowaniu wyników.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Czas na realizację projektu powinien być dostosowany do możliwości uczniów. Podane czas etapów są orientacyjne.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Celem nadrzędnym WQ jest wskazanie uczniom jak skutecznie komunikować otoczeniu ideę florystyki.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79770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: Shape 191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4" name="Picture 6" descr="Kolorowy, Bukiet, Kwiatów, Kosz">
            <a:extLst>
              <a:ext uri="{FF2B5EF4-FFF2-40B4-BE49-F238E27FC236}">
                <a16:creationId xmlns:a16="http://schemas.microsoft.com/office/drawing/2014/main" xmlns="" id="{0B9F6BA9-440C-4C3D-8598-09EEC97B1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7" r="-1" b="4814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Freeform: Shape 200">
            <a:extLst>
              <a:ext uri="{FF2B5EF4-FFF2-40B4-BE49-F238E27FC236}">
                <a16:creationId xmlns:a16="http://schemas.microsoft.com/office/drawing/2014/main" xmlns="" id="{228A581D-1BC9-4759-AB42-F7685630E4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260035"/>
            <a:ext cx="5959692" cy="3597965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xmlns="" id="{87CE1C1F-C9E2-4C83-BA54-D7BC5D521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52" y="3406833"/>
            <a:ext cx="5724034" cy="3451167"/>
          </a:xfrm>
          <a:custGeom>
            <a:avLst/>
            <a:gdLst>
              <a:gd name="connsiteX0" fmla="*/ 2808622 w 5724034"/>
              <a:gd name="connsiteY0" fmla="*/ 207 h 3451167"/>
              <a:gd name="connsiteX1" fmla="*/ 4400004 w 5724034"/>
              <a:gd name="connsiteY1" fmla="*/ 607462 h 3451167"/>
              <a:gd name="connsiteX2" fmla="*/ 4745277 w 5724034"/>
              <a:gd name="connsiteY2" fmla="*/ 837612 h 3451167"/>
              <a:gd name="connsiteX3" fmla="*/ 5584627 w 5724034"/>
              <a:gd name="connsiteY3" fmla="*/ 1665805 h 3451167"/>
              <a:gd name="connsiteX4" fmla="*/ 5682689 w 5724034"/>
              <a:gd name="connsiteY4" fmla="*/ 1947596 h 3451167"/>
              <a:gd name="connsiteX5" fmla="*/ 5724034 w 5724034"/>
              <a:gd name="connsiteY5" fmla="*/ 2133764 h 3451167"/>
              <a:gd name="connsiteX6" fmla="*/ 5724034 w 5724034"/>
              <a:gd name="connsiteY6" fmla="*/ 3254784 h 3451167"/>
              <a:gd name="connsiteX7" fmla="*/ 5682668 w 5724034"/>
              <a:gd name="connsiteY7" fmla="*/ 3451167 h 3451167"/>
              <a:gd name="connsiteX8" fmla="*/ 3398 w 5724034"/>
              <a:gd name="connsiteY8" fmla="*/ 3451167 h 3451167"/>
              <a:gd name="connsiteX9" fmla="*/ 0 w 5724034"/>
              <a:gd name="connsiteY9" fmla="*/ 3332475 h 3451167"/>
              <a:gd name="connsiteX10" fmla="*/ 51930 w 5724034"/>
              <a:gd name="connsiteY10" fmla="*/ 2960389 h 3451167"/>
              <a:gd name="connsiteX11" fmla="*/ 562146 w 5724034"/>
              <a:gd name="connsiteY11" fmla="*/ 1816544 h 3451167"/>
              <a:gd name="connsiteX12" fmla="*/ 683754 w 5724034"/>
              <a:gd name="connsiteY12" fmla="*/ 1587775 h 3451167"/>
              <a:gd name="connsiteX13" fmla="*/ 1883792 w 5724034"/>
              <a:gd name="connsiteY13" fmla="*/ 191878 h 3451167"/>
              <a:gd name="connsiteX14" fmla="*/ 2808622 w 5724034"/>
              <a:gd name="connsiteY14" fmla="*/ 207 h 345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7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7"/>
                </a:lnTo>
                <a:lnTo>
                  <a:pt x="3398" y="3451167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xmlns="" id="{831C0CFE-AC9D-4032-8A9F-36B1BA171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9538" y="3568843"/>
            <a:ext cx="5185263" cy="3289157"/>
          </a:xfrm>
          <a:custGeom>
            <a:avLst/>
            <a:gdLst>
              <a:gd name="connsiteX0" fmla="*/ 2789606 w 5185263"/>
              <a:gd name="connsiteY0" fmla="*/ 547 h 3289157"/>
              <a:gd name="connsiteX1" fmla="*/ 3615203 w 5185263"/>
              <a:gd name="connsiteY1" fmla="*/ 212024 h 3289157"/>
              <a:gd name="connsiteX2" fmla="*/ 4640523 w 5185263"/>
              <a:gd name="connsiteY2" fmla="*/ 1554014 h 3289157"/>
              <a:gd name="connsiteX3" fmla="*/ 4740928 w 5185263"/>
              <a:gd name="connsiteY3" fmla="*/ 1771262 h 3289157"/>
              <a:gd name="connsiteX4" fmla="*/ 5154813 w 5185263"/>
              <a:gd name="connsiteY4" fmla="*/ 2853998 h 3289157"/>
              <a:gd name="connsiteX5" fmla="*/ 5185263 w 5185263"/>
              <a:gd name="connsiteY5" fmla="*/ 3088987 h 3289157"/>
              <a:gd name="connsiteX6" fmla="*/ 5179508 w 5185263"/>
              <a:gd name="connsiteY6" fmla="*/ 3289157 h 3289157"/>
              <a:gd name="connsiteX7" fmla="*/ 106551 w 5185263"/>
              <a:gd name="connsiteY7" fmla="*/ 3289157 h 3289157"/>
              <a:gd name="connsiteX8" fmla="*/ 64243 w 5185263"/>
              <a:gd name="connsiteY8" fmla="*/ 3124220 h 3289157"/>
              <a:gd name="connsiteX9" fmla="*/ 275 w 5185263"/>
              <a:gd name="connsiteY9" fmla="*/ 2548847 h 3289157"/>
              <a:gd name="connsiteX10" fmla="*/ 221692 w 5185263"/>
              <a:gd name="connsiteY10" fmla="*/ 1451188 h 3289157"/>
              <a:gd name="connsiteX11" fmla="*/ 1011126 w 5185263"/>
              <a:gd name="connsiteY11" fmla="*/ 710513 h 3289157"/>
              <a:gd name="connsiteX12" fmla="*/ 1331439 w 5185263"/>
              <a:gd name="connsiteY12" fmla="*/ 508693 h 3289157"/>
              <a:gd name="connsiteX13" fmla="*/ 2789606 w 5185263"/>
              <a:gd name="connsiteY13" fmla="*/ 547 h 328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5263" h="3289157">
                <a:moveTo>
                  <a:pt x="2789606" y="547"/>
                </a:moveTo>
                <a:cubicBezTo>
                  <a:pt x="3064091" y="7389"/>
                  <a:pt x="3335164" y="78419"/>
                  <a:pt x="3615203" y="212024"/>
                </a:cubicBezTo>
                <a:cubicBezTo>
                  <a:pt x="4105311" y="445850"/>
                  <a:pt x="4339344" y="895220"/>
                  <a:pt x="4640523" y="1554014"/>
                </a:cubicBezTo>
                <a:cubicBezTo>
                  <a:pt x="4674166" y="1627622"/>
                  <a:pt x="4708067" y="1700661"/>
                  <a:pt x="4740928" y="1771262"/>
                </a:cubicBezTo>
                <a:cubicBezTo>
                  <a:pt x="4918908" y="2154224"/>
                  <a:pt x="5086959" y="2515945"/>
                  <a:pt x="5154813" y="2853998"/>
                </a:cubicBezTo>
                <a:cubicBezTo>
                  <a:pt x="5171032" y="2934791"/>
                  <a:pt x="5181222" y="3012769"/>
                  <a:pt x="5185263" y="3088987"/>
                </a:cubicBezTo>
                <a:lnTo>
                  <a:pt x="5179508" y="3289157"/>
                </a:lnTo>
                <a:lnTo>
                  <a:pt x="106551" y="3289157"/>
                </a:lnTo>
                <a:lnTo>
                  <a:pt x="64243" y="3124220"/>
                </a:lnTo>
                <a:cubicBezTo>
                  <a:pt x="24356" y="2932449"/>
                  <a:pt x="2942" y="2740198"/>
                  <a:pt x="275" y="2548847"/>
                </a:cubicBezTo>
                <a:cubicBezTo>
                  <a:pt x="-5129" y="2157654"/>
                  <a:pt x="69311" y="1788324"/>
                  <a:pt x="221692" y="1451188"/>
                </a:cubicBezTo>
                <a:cubicBezTo>
                  <a:pt x="375157" y="1111655"/>
                  <a:pt x="586167" y="971279"/>
                  <a:pt x="1011126" y="710513"/>
                </a:cubicBezTo>
                <a:cubicBezTo>
                  <a:pt x="1113643" y="647635"/>
                  <a:pt x="1219676" y="582554"/>
                  <a:pt x="1331439" y="508693"/>
                </a:cubicBezTo>
                <a:cubicBezTo>
                  <a:pt x="1865178" y="156035"/>
                  <a:pt x="2332131" y="-10858"/>
                  <a:pt x="2789606" y="54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88D572-4370-463A-8045-BF13294D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21" y="3870285"/>
            <a:ext cx="384843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/>
              <a:t>Realizacja WQ</a:t>
            </a:r>
          </a:p>
        </p:txBody>
      </p:sp>
    </p:spTree>
    <p:extLst>
      <p:ext uri="{BB962C8B-B14F-4D97-AF65-F5344CB8AC3E}">
        <p14:creationId xmlns:p14="http://schemas.microsoft.com/office/powerpoint/2010/main" val="246298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" y="-548380"/>
            <a:ext cx="8770571" cy="1345269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6A6CB337-596A-4D7A-8E80-629021D88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13242"/>
              </p:ext>
            </p:extLst>
          </p:nvPr>
        </p:nvGraphicFramePr>
        <p:xfrm>
          <a:off x="847726" y="1257300"/>
          <a:ext cx="10277474" cy="4791075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2117947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13146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686911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659470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czytelny, pobieżna, nie budzi zainteresowania. Brak odpowiedzi na kluczowe pytania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dobra, interesująca. Braki w sferze informacyjnej.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ładna, wyczerpująca, budząca zainteresowanie. Poprawne odpowiedzi na wskazane w zadaniu pytani.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Brak zaangażowania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zaangażowanie w pracę.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pracę. Wzajemne motywowanie się do pracy. Umiejętność współpracy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43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1BE70332-ECAF-47BB-8C7B-BD049452F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716D9361-A35A-4DC8-AAB9-04FD2D6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87FC31AD-FBB3-4219-A758-D6F7594A0A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400"/>
              <a:t>Ewaluacja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A00B80D9-BFE6-4E97-8913-782928A6B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91484"/>
              </p:ext>
            </p:extLst>
          </p:nvPr>
        </p:nvGraphicFramePr>
        <p:xfrm>
          <a:off x="6893487" y="1386696"/>
          <a:ext cx="4304984" cy="408461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{073A0DAA-6AF3-43AB-8588-CEC1D06C72B9}</a:tableStyleId>
              </a:tblPr>
              <a:tblGrid>
                <a:gridCol w="2181171">
                  <a:extLst>
                    <a:ext uri="{9D8B030D-6E8A-4147-A177-3AD203B41FA5}">
                      <a16:colId xmlns:a16="http://schemas.microsoft.com/office/drawing/2014/main" xmlns="" val="2918103507"/>
                    </a:ext>
                  </a:extLst>
                </a:gridCol>
                <a:gridCol w="2123813">
                  <a:extLst>
                    <a:ext uri="{9D8B030D-6E8A-4147-A177-3AD203B41FA5}">
                      <a16:colId xmlns:a16="http://schemas.microsoft.com/office/drawing/2014/main" xmlns="" val="1545683492"/>
                    </a:ext>
                  </a:extLst>
                </a:gridCol>
              </a:tblGrid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b="0" cap="none" spc="0">
                          <a:solidFill>
                            <a:schemeClr val="bg1"/>
                          </a:solidFill>
                          <a:effectLst/>
                        </a:rPr>
                        <a:t>PUNKTY</a:t>
                      </a:r>
                      <a:endParaRPr lang="pl-PL" sz="19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b="0" cap="none" spc="0">
                          <a:solidFill>
                            <a:schemeClr val="bg1"/>
                          </a:solidFill>
                          <a:effectLst/>
                        </a:rPr>
                        <a:t>OCENA</a:t>
                      </a:r>
                      <a:endParaRPr lang="pl-PL" sz="19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292906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niedostateczny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9063456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6 - 5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dopuszczający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927555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9 - 7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dostateczny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3918569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12 - 10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dobry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083650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15 - 13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bardzo dobry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5229581"/>
                  </a:ext>
                </a:extLst>
              </a:tr>
              <a:tr h="5835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900" cap="none" spc="0">
                          <a:solidFill>
                            <a:schemeClr val="tx1"/>
                          </a:solidFill>
                          <a:effectLst/>
                        </a:rPr>
                        <a:t>celujący</a:t>
                      </a:r>
                      <a:endParaRPr lang="pl-PL" sz="19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9582" marR="88372" marT="122755" marB="122755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223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0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Waszym zadaniem będzie zapoznanie się z zastosowaniem kwiatów jako materiału zdobniczego. </a:t>
            </a:r>
          </a:p>
          <a:p>
            <a:r>
              <a:rPr lang="pl-PL" dirty="0"/>
              <a:t>W swojej pracy nie skupiajcie się tylko na bukietach czy pracy florysty. Uwzględnijcie również dekoracje z ornamentami kwiatowymi i nietypowe realizacje.  </a:t>
            </a:r>
          </a:p>
          <a:p>
            <a:endParaRPr lang="pl-PL" dirty="0"/>
          </a:p>
          <a:p>
            <a:r>
              <a:rPr lang="pl-PL" dirty="0"/>
              <a:t>Korzystając z zasobów Internetu poszukajcie inspiracji i zbierzcie wiedze o trendach w  dekoracji kwiatami lub z motywem kwiatów. Może znajdziecie jakieś nietypowe realizacje?</a:t>
            </a:r>
          </a:p>
          <a:p>
            <a:endParaRPr lang="pl-PL" dirty="0"/>
          </a:p>
          <a:p>
            <a:r>
              <a:rPr lang="pl-PL" dirty="0"/>
              <a:t>Przygotujcie się do odpowiedzi na pytania: Czy kwiaty są dobrym materiałem zdobniczym? Jakie skojarzenia powodują? Czy warto z nich korzystać? </a:t>
            </a:r>
          </a:p>
        </p:txBody>
      </p:sp>
    </p:spTree>
    <p:extLst>
      <p:ext uri="{BB962C8B-B14F-4D97-AF65-F5344CB8AC3E}">
        <p14:creationId xmlns:p14="http://schemas.microsoft.com/office/powerpoint/2010/main" val="4275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/>
          </a:bodyPr>
          <a:lstStyle/>
          <a:p>
            <a:r>
              <a:rPr lang="pl-PL" dirty="0"/>
              <a:t>Waszym zadaniem, które zrealizujecie pracując w parach lub trzy osobowych zespołach, będzie przygotowanie plakatu reklamowego. </a:t>
            </a:r>
          </a:p>
          <a:p>
            <a:r>
              <a:rPr lang="pl-PL" dirty="0"/>
              <a:t>Celem plakatu jest przekonanie potencjalnych klientów waszej kwiaciarni, że warto nawiązać z wami współpracę w celu wykorzystania kwiatów w promocji/ekspozycji ich produktów. </a:t>
            </a:r>
          </a:p>
          <a:p>
            <a:r>
              <a:rPr lang="pl-PL" dirty="0"/>
              <a:t>Postaracie się przedstawić na plakacie jedną z niżej wymienionych sytuacji: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Wykorzystanie kwiatów do dekoracji przestrzeni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Wykorzystanie kwiatów do ekspozycji produktów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Wykorzystanie kwiatów do aranżacji przestrzeni sprzedaży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6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xmlns="" id="{593B4D24-F4A8-4141-A20A-E0575D1996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xmlns="" id="{6CCEEF8A-4A3A-4B35-AA57-D804767F5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xmlns="" id="{55A741C2-AB82-4BF5-9324-5D0B56A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xmlns="" id="{DCD46807-BF17-4E5D-90A8-A062604C0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2">
              <a:extLst>
                <a:ext uri="{FF2B5EF4-FFF2-40B4-BE49-F238E27FC236}">
                  <a16:creationId xmlns:a16="http://schemas.microsoft.com/office/drawing/2014/main" xmlns="" id="{823926DB-76C8-474A-B5FB-F43C59E33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13">
              <a:extLst>
                <a:ext uri="{FF2B5EF4-FFF2-40B4-BE49-F238E27FC236}">
                  <a16:creationId xmlns:a16="http://schemas.microsoft.com/office/drawing/2014/main" xmlns="" id="{3C1F5347-E00A-4E12-AC11-18E0B1AF2D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-74436"/>
            <a:ext cx="6857365" cy="1344612"/>
          </a:xfrm>
        </p:spPr>
        <p:txBody>
          <a:bodyPr anchor="b">
            <a:normAutofit/>
          </a:bodyPr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733550"/>
            <a:ext cx="11668125" cy="468153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Wasze plakaty wydrukujemy i urządzimy z nich wystawę w klasie.</a:t>
            </a:r>
          </a:p>
          <a:p>
            <a:endParaRPr lang="pl-PL" dirty="0"/>
          </a:p>
          <a:p>
            <a:r>
              <a:rPr lang="pl-PL" dirty="0"/>
              <a:t>Wspólnie będziemy je oglądali i wspólnie zastanowimy się nad tym, który plakat: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najbardziej atrakcyjny wizualnie.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Najlepiej przekazuje zadane informacje.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Najbardziej przykuwa uwagę.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Pamiętajcie, że oceniana będzie zarówno wasze zaangażowanie w pracę jak i wasz plakat i wasz wkład w dyskusję nad pracami. Podczas dyskusji zastanowimy się w jakich dekoracjach kwiaty sprawdzają się najlepiej.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38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Florysta – zawód z pasją! - Prezentmarzeń Blog">
            <a:extLst>
              <a:ext uri="{FF2B5EF4-FFF2-40B4-BE49-F238E27FC236}">
                <a16:creationId xmlns:a16="http://schemas.microsoft.com/office/drawing/2014/main" xmlns="" id="{9068C85A-6B1D-4B11-995D-915D4D5B9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r="14721" b="-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6" name="Freeform: Shape 95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pl-PL" sz="1200" b="1" dirty="0"/>
              <a:t>Etap 1 </a:t>
            </a:r>
            <a:r>
              <a:rPr lang="pl-PL" sz="1200" dirty="0"/>
              <a:t>wprowadzenie do zadania.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W oparciu o moją prezentację zapoznacie się z tematyką, co pomoże wam wyrobić sobie zdanie na temat traktowania kwiatów jako przemyślanej, funkcjonalnej dekoracji.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Moja prezentacja podpowie wam, na co zwrócić uwagę przy budowaniu waszych plakatów. Pomoże wam też odnaleźć źródła wiedzy i inspiracji.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Pamiętajcie, to tylko inspiracja – w swojej pracy przekażcie własne przemyślenia.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Jeśli dysponujecie, lub możecie opracować własne przykłady prac florystycznych – będzie to waszym atutem.  </a:t>
            </a:r>
          </a:p>
          <a:p>
            <a:pPr>
              <a:lnSpc>
                <a:spcPct val="130000"/>
              </a:lnSpc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46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Florysta - Kwalifikacyjny Kurs Zawodowy Kwalifikacja RL.26">
            <a:extLst>
              <a:ext uri="{FF2B5EF4-FFF2-40B4-BE49-F238E27FC236}">
                <a16:creationId xmlns:a16="http://schemas.microsoft.com/office/drawing/2014/main" xmlns="" id="{0293B28D-746F-4BAE-ADA8-5AF2DC4FA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r="9024" b="-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7"/>
            <a:ext cx="5368525" cy="41020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100" b="1" dirty="0"/>
              <a:t>Etap 2 </a:t>
            </a:r>
            <a:r>
              <a:rPr lang="pl-PL" sz="1100" dirty="0"/>
              <a:t>praca nad plakatami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Podzielicie się w pary grupy. Każda z nich opracuje jeden plakat.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Z każdą grupą omówię przydzielony temat i pomogę w zaplanowaniu  pracy. Zweryfikuję wasze wstępne pomysły.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Pamiętajcie, że plakaty zostaną zaprezentowane na forum klasy i będą punktem wyjścia do późniejszej dyskusji.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Najpierw zbierzcie informacje i inspiracje. Następnie wybierzcie aranżację którą chcecie zaprezentować. Na koniec ustalcie warstwę informacyjna plakatu.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100" dirty="0"/>
              <a:t>Pamiętajcie, oceniana będzie wartość informacyjna i estetyczna pracy.</a:t>
            </a:r>
          </a:p>
          <a:p>
            <a:pPr>
              <a:lnSpc>
                <a:spcPct val="130000"/>
              </a:lnSpc>
            </a:pP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0310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Florystka czyli kilka słów o kwiatach na weselu i w kościele">
            <a:extLst>
              <a:ext uri="{FF2B5EF4-FFF2-40B4-BE49-F238E27FC236}">
                <a16:creationId xmlns:a16="http://schemas.microsoft.com/office/drawing/2014/main" xmlns="" id="{E9027294-D604-4B4D-99EB-E3F5B07EB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9" r="13722" b="-2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7"/>
            <a:ext cx="5368525" cy="38877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pl-PL" sz="1700" b="1" dirty="0"/>
              <a:t>Etap 3 </a:t>
            </a:r>
            <a:r>
              <a:rPr lang="pl-PL" sz="1700" dirty="0"/>
              <a:t>dyskusja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W oparciu o wasze prace przeprowadzimy dyskusję o zastosowaniu kwiatów jako środka wyrazu artystycznego, reklamowego, użytkowego. 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Pozwoli wam to usystematyzować wiedzę i wyrobić zdanie odnośnie produktu, który być może będziecie w przyszłości oferowali klientów.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 dirty="0"/>
              <a:t>Będziecie mieli szansę poćwiczyć promocje swoich usług. </a:t>
            </a:r>
          </a:p>
          <a:p>
            <a:pPr>
              <a:lnSpc>
                <a:spcPct val="130000"/>
              </a:lnSpc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109130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170" name="Picture 2" descr="Flower competition - Picture of Topsfield Fair - Tripadvisor">
            <a:extLst>
              <a:ext uri="{FF2B5EF4-FFF2-40B4-BE49-F238E27FC236}">
                <a16:creationId xmlns:a16="http://schemas.microsoft.com/office/drawing/2014/main" xmlns="" id="{EAEF7216-6A40-4205-A9AF-7F515D849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r="11080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xmlns="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700" b="1"/>
              <a:t>Etap 4 </a:t>
            </a:r>
            <a:r>
              <a:rPr lang="pl-PL" sz="1700"/>
              <a:t>ewaluacja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/>
              <a:t>Podczas całego procesu pracy nad zadaniem będziecie obserwowani. 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/>
              <a:t>Ocenię zarówno wasze zaangażowanie w prace nad plakatem, jak i w dyskusję.</a:t>
            </a:r>
          </a:p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700"/>
              <a:t>Na szczególne wyróżnienie zasłużą uczniowie, którzy  na plakacie umieścili własną kompozycję. </a:t>
            </a:r>
          </a:p>
          <a:p>
            <a:pPr>
              <a:lnSpc>
                <a:spcPct val="130000"/>
              </a:lnSpc>
            </a:pPr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28946786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RightStep">
      <a:dk1>
        <a:srgbClr val="000000"/>
      </a:dk1>
      <a:lt1>
        <a:srgbClr val="FFFFFF"/>
      </a:lt1>
      <a:dk2>
        <a:srgbClr val="32311C"/>
      </a:dk2>
      <a:lt2>
        <a:srgbClr val="F3F0F2"/>
      </a:lt2>
      <a:accent1>
        <a:srgbClr val="26B755"/>
      </a:accent1>
      <a:accent2>
        <a:srgbClr val="19B58C"/>
      </a:accent2>
      <a:accent3>
        <a:srgbClr val="29AEC6"/>
      </a:accent3>
      <a:accent4>
        <a:srgbClr val="1D69CF"/>
      </a:accent4>
      <a:accent5>
        <a:srgbClr val="4446E4"/>
      </a:accent5>
      <a:accent6>
        <a:srgbClr val="6C27D1"/>
      </a:accent6>
      <a:hlink>
        <a:srgbClr val="9B893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1511</Words>
  <Application>Microsoft Office PowerPoint</Application>
  <PresentationFormat>Panoramiczny</PresentationFormat>
  <Paragraphs>146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Meiryo</vt:lpstr>
      <vt:lpstr>Roboto Condensed</vt:lpstr>
      <vt:lpstr>Times New Roman</vt:lpstr>
      <vt:lpstr>SketchLinesVTI</vt:lpstr>
      <vt:lpstr>KWIATY</vt:lpstr>
      <vt:lpstr>Realizacja WQ</vt:lpstr>
      <vt:lpstr>ZADANIE</vt:lpstr>
      <vt:lpstr>ZADANIE</vt:lpstr>
      <vt:lpstr>ZADANIE</vt:lpstr>
      <vt:lpstr>Proces</vt:lpstr>
      <vt:lpstr>Proces</vt:lpstr>
      <vt:lpstr>Proces</vt:lpstr>
      <vt:lpstr>Proces</vt:lpstr>
      <vt:lpstr>Prezentacja programu PowerPoint</vt:lpstr>
      <vt:lpstr>Informacje</vt:lpstr>
      <vt:lpstr>Informacje</vt:lpstr>
      <vt:lpstr>Informacje</vt:lpstr>
      <vt:lpstr>Ornamenty kwiatowe na przestrzeni lat </vt:lpstr>
      <vt:lpstr>Źródła</vt:lpstr>
      <vt:lpstr>Wnioski</vt:lpstr>
      <vt:lpstr>Wytyczne do realizacji WQ</vt:lpstr>
      <vt:lpstr>Informacje dla nauczyciela</vt:lpstr>
      <vt:lpstr>Informacje dla nauczyciela</vt:lpstr>
      <vt:lpstr>Ewaluacja</vt:lpstr>
      <vt:lpstr>Ewaluacja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Aranżacja stołów okolicznościowych</dc:title>
  <dc:creator>Michał Pyclik</dc:creator>
  <cp:lastModifiedBy>Grzegorz.Sus</cp:lastModifiedBy>
  <cp:revision>7</cp:revision>
  <dcterms:created xsi:type="dcterms:W3CDTF">2021-02-24T12:42:29Z</dcterms:created>
  <dcterms:modified xsi:type="dcterms:W3CDTF">2021-03-02T09:45:54Z</dcterms:modified>
</cp:coreProperties>
</file>