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9" r:id="rId6"/>
    <p:sldId id="276" r:id="rId7"/>
    <p:sldId id="260" r:id="rId8"/>
    <p:sldId id="268" r:id="rId9"/>
    <p:sldId id="277" r:id="rId10"/>
    <p:sldId id="261" r:id="rId11"/>
    <p:sldId id="262" r:id="rId12"/>
    <p:sldId id="263" r:id="rId13"/>
    <p:sldId id="271" r:id="rId14"/>
    <p:sldId id="273" r:id="rId15"/>
    <p:sldId id="275" r:id="rId16"/>
    <p:sldId id="274" r:id="rId17"/>
    <p:sldId id="264" r:id="rId18"/>
    <p:sldId id="267" r:id="rId19"/>
    <p:sldId id="265" r:id="rId20"/>
    <p:sldId id="26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533" autoAdjust="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07EDA-C424-4DAA-BF72-2BDFEDC2A50F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A7B87-5E16-4EBA-9302-7D0509B8BB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32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A7B87-5E16-4EBA-9302-7D0509B8BB3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6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24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92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432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07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10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595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13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868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56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77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31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54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47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97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43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75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89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7A17FD-613E-4264-9DD2-D964797A0C3A}" type="datetimeFigureOut">
              <a:rPr lang="pl-PL" smtClean="0"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5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iznes.onet.pl/wiadomosci/teleinformatyka/od-cegly-do-tabletu-czyli-historia-telefonow-komorkowych/dn2jfl" TargetMode="External"/><Relationship Id="rId13" Type="http://schemas.openxmlformats.org/officeDocument/2006/relationships/hyperlink" Target="http://www.komputerswiat.pl/testy/sprzet/zarowki-led-i-energooszczedne/2016/01/philips-hue-test.aspx" TargetMode="External"/><Relationship Id="rId3" Type="http://schemas.openxmlformats.org/officeDocument/2006/relationships/hyperlink" Target="https://komorkomania.pl/9275,najlepsze-najnowsze-telefony-z-androidem-porownanie" TargetMode="External"/><Relationship Id="rId7" Type="http://schemas.openxmlformats.org/officeDocument/2006/relationships/hyperlink" Target="https://wlatarni.blogspot.com/p/dzisiejsza-technika-tak-sie-rozwinea-ze.html" TargetMode="External"/><Relationship Id="rId12" Type="http://schemas.openxmlformats.org/officeDocument/2006/relationships/hyperlink" Target="http://www.chlodnictwoiklimatyzacja.pl/artykuly/248-wydanie-08-2015/3608-systemy-bms-w-inteligentnych-budynkach.html" TargetMode="External"/><Relationship Id="rId2" Type="http://schemas.openxmlformats.org/officeDocument/2006/relationships/hyperlink" Target="http://technowinki.onet.pl/artykuly/historia-telewizorow-od-ciezkich-odbiornikow-po-plaskie-ekrany/bprc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Telefon_kom%C3%B3rkowy" TargetMode="External"/><Relationship Id="rId11" Type="http://schemas.openxmlformats.org/officeDocument/2006/relationships/hyperlink" Target="https://www.google.pl/" TargetMode="External"/><Relationship Id="rId5" Type="http://schemas.openxmlformats.org/officeDocument/2006/relationships/hyperlink" Target="http://telewizor.eu/telewizja.html" TargetMode="External"/><Relationship Id="rId10" Type="http://schemas.openxmlformats.org/officeDocument/2006/relationships/hyperlink" Target="https://www.ppe.pl/publicystyka/607/historia-konsol-playstation.html" TargetMode="External"/><Relationship Id="rId4" Type="http://schemas.openxmlformats.org/officeDocument/2006/relationships/hyperlink" Target="http://www.komputerswiat.pl/artykuly/partnerskie/2016/01/90-lat-telewizji-poznaj-jej-historie.aspx" TargetMode="External"/><Relationship Id="rId9" Type="http://schemas.openxmlformats.org/officeDocument/2006/relationships/hyperlink" Target="http://www.komputerswiat.pl/centrum-wiedzy-konsumenta/gaming/wszystko-o-konsolach-do-gier/historia-duzych-konsol-cz-1.aspx" TargetMode="Externa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142" y="2932422"/>
            <a:ext cx="5935226" cy="1786859"/>
          </a:xfrm>
        </p:spPr>
        <p:txBody>
          <a:bodyPr>
            <a:normAutofit fontScale="90000"/>
          </a:bodyPr>
          <a:lstStyle/>
          <a:p>
            <a:r>
              <a:rPr lang="pl-PL" dirty="0"/>
              <a:t>INNOWACYJNE UDOGODNIENIA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87787" y="4719281"/>
            <a:ext cx="6987645" cy="1388534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Web Quest przeznaczony dla  klas gimnazjalnych,</a:t>
            </a:r>
          </a:p>
          <a:p>
            <a:r>
              <a:rPr lang="pl-PL" dirty="0"/>
              <a:t> do realizacji na zajęciach technicznych, lekcjach z wychowawcą oraz wiedzy o społeczeństwie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Autor: Elżbieta Jeż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1D9AB83-4376-4F2A-A62D-8E88B241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2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pl-PL" dirty="0"/>
              <a:t>Pamiętajcie, że nauczyciel będzie oceniał:</a:t>
            </a:r>
          </a:p>
          <a:p>
            <a:pPr lvl="0"/>
            <a:r>
              <a:rPr lang="pl-PL" dirty="0"/>
              <a:t>Poprawność i merytorykę informacji zawartych w przygotowanym materiale.</a:t>
            </a:r>
          </a:p>
          <a:p>
            <a:pPr lvl="0"/>
            <a:r>
              <a:rPr lang="pl-PL" dirty="0"/>
              <a:t>Zaangażowanie w przygotowanie i realizację wybranego tematu.</a:t>
            </a:r>
          </a:p>
          <a:p>
            <a:pPr lvl="0"/>
            <a:r>
              <a:rPr lang="pl-PL" dirty="0"/>
              <a:t>Estetykę prezentacji multimedialnej.</a:t>
            </a:r>
          </a:p>
          <a:p>
            <a:pPr lvl="0"/>
            <a:r>
              <a:rPr lang="pl-PL" dirty="0"/>
              <a:t>Ciekawy sposób przedstawienia prezentacji jak i wystawy klasie.</a:t>
            </a:r>
          </a:p>
          <a:p>
            <a:endParaRPr lang="pl-PL" dirty="0"/>
          </a:p>
        </p:txBody>
      </p:sp>
      <p:pic>
        <p:nvPicPr>
          <p:cNvPr id="12290" name="Picture 2" descr="Znalezione obrazy dla zapytania podsumow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3" y="685800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0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I TYDZIEŃ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 dirty="0"/>
              <a:t>Zapoznanie z opisem zadania</a:t>
            </a:r>
          </a:p>
          <a:p>
            <a:pPr lvl="0"/>
            <a:r>
              <a:rPr lang="pl-PL" dirty="0"/>
              <a:t>Podział klasy na grupy</a:t>
            </a:r>
          </a:p>
          <a:p>
            <a:pPr lvl="0"/>
            <a:r>
              <a:rPr lang="pl-PL" dirty="0"/>
              <a:t>Świadomy wybór tematu</a:t>
            </a:r>
          </a:p>
          <a:p>
            <a:pPr lvl="0"/>
            <a:r>
              <a:rPr lang="pl-PL" dirty="0"/>
              <a:t>Omówienie korzystania ze źródeł internetowych</a:t>
            </a:r>
          </a:p>
          <a:p>
            <a:pPr lvl="0"/>
            <a:r>
              <a:rPr lang="pl-PL" dirty="0"/>
              <a:t>Przygotowanie planu realizacji prezentacji multimedialnej</a:t>
            </a:r>
          </a:p>
        </p:txBody>
      </p:sp>
      <p:pic>
        <p:nvPicPr>
          <p:cNvPr id="4098" name="Picture 2" descr="Znalezione obrazy dla zapytania do dzieł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377" y="2438399"/>
            <a:ext cx="3183646" cy="15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8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II/III TYDZIEŃ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 dirty="0"/>
              <a:t>Przygotowanie prezentacji multimedialnej</a:t>
            </a:r>
          </a:p>
          <a:p>
            <a:pPr lvl="0"/>
            <a:r>
              <a:rPr lang="pl-PL" dirty="0"/>
              <a:t>Prezentowanie zadań przez uczniów obu grup</a:t>
            </a:r>
          </a:p>
          <a:p>
            <a:pPr lvl="0"/>
            <a:r>
              <a:rPr lang="pl-PL" dirty="0"/>
              <a:t>Dyskusja na temat zrealizowanych prezentacji przez obydwie grupy</a:t>
            </a:r>
          </a:p>
          <a:p>
            <a:pPr lvl="0"/>
            <a:r>
              <a:rPr lang="pl-PL" dirty="0"/>
              <a:t>Ocena zrealizowanej przez uczniów pracy</a:t>
            </a:r>
          </a:p>
          <a:p>
            <a:endParaRPr lang="pl-PL" dirty="0"/>
          </a:p>
        </p:txBody>
      </p:sp>
      <p:pic>
        <p:nvPicPr>
          <p:cNvPr id="2052" name="Picture 4" descr="Znalezione obrazy dla zapytania oc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83" y="5290918"/>
            <a:ext cx="33528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62500" lnSpcReduction="20000"/>
          </a:bodyPr>
          <a:lstStyle/>
          <a:p>
            <a:r>
              <a:rPr lang="pl-PL" dirty="0">
                <a:hlinkClick r:id="rId2"/>
              </a:rPr>
              <a:t>http://technowinki.onet.pl/artykuly/historia-telewizorow-od-ciezkich-odbiornikow-po-plaskie-ekrany/bprc8</a:t>
            </a:r>
            <a:endParaRPr lang="pl-PL" dirty="0">
              <a:hlinkClick r:id="rId3"/>
            </a:endParaRPr>
          </a:p>
          <a:p>
            <a:r>
              <a:rPr lang="pl-PL" dirty="0">
                <a:hlinkClick r:id="rId3"/>
              </a:rPr>
              <a:t>http://</a:t>
            </a:r>
            <a:r>
              <a:rPr lang="pl-PL" dirty="0">
                <a:hlinkClick r:id="rId4"/>
              </a:rPr>
              <a:t>www.komputerswiat.pl/artykuly/partnerskie/2016/01/90-lat-telewizji-poznaj-jej-historie.aspx</a:t>
            </a:r>
            <a:endParaRPr lang="pl-PL" dirty="0">
              <a:hlinkClick r:id="rId3"/>
            </a:endParaRPr>
          </a:p>
          <a:p>
            <a:r>
              <a:rPr lang="pl-PL" dirty="0">
                <a:hlinkClick r:id="rId5"/>
              </a:rPr>
              <a:t>http://telewizor.eu/telewizja.html</a:t>
            </a:r>
            <a:endParaRPr lang="pl-PL" dirty="0">
              <a:hlinkClick r:id="rId3"/>
            </a:endParaRPr>
          </a:p>
          <a:p>
            <a:r>
              <a:rPr lang="pl-PL" dirty="0">
                <a:hlinkClick r:id="rId6"/>
              </a:rPr>
              <a:t>https://pl.wikipedia.org/wiki/Telefon_kom%C3%B3rkowy</a:t>
            </a:r>
            <a:endParaRPr lang="pl-PL" dirty="0">
              <a:hlinkClick r:id="rId3"/>
            </a:endParaRPr>
          </a:p>
          <a:p>
            <a:r>
              <a:rPr lang="pl-PL" dirty="0">
                <a:hlinkClick r:id="rId7"/>
              </a:rPr>
              <a:t>https://wlatarni.blogspot.com/p/dzisiejsza-technika-tak-sie-rozwinea-ze.html</a:t>
            </a:r>
            <a:endParaRPr lang="pl-PL" dirty="0">
              <a:hlinkClick r:id="rId3"/>
            </a:endParaRPr>
          </a:p>
          <a:p>
            <a:r>
              <a:rPr lang="pl-PL" dirty="0">
                <a:hlinkClick r:id="rId8"/>
              </a:rPr>
              <a:t>http://biznes.onet.pl/wiadomosci/teleinformatyka/od-cegly-do-tabletu-czyli-historia-telefonow-komorkowych/dn2jfl</a:t>
            </a:r>
            <a:endParaRPr lang="pl-PL" dirty="0">
              <a:hlinkClick r:id="rId3"/>
            </a:endParaRPr>
          </a:p>
          <a:p>
            <a:r>
              <a:rPr lang="pl-PL" dirty="0">
                <a:hlinkClick r:id="rId9"/>
              </a:rPr>
              <a:t>http://www.komputerswiat.pl/centrum-wiedzy-konsumenta/gaming/wszystko-o-konsolach-do-gier/historia-duzych-konsol-cz-1.aspx</a:t>
            </a:r>
            <a:endParaRPr lang="pl-PL" dirty="0">
              <a:hlinkClick r:id="rId3"/>
            </a:endParaRPr>
          </a:p>
          <a:p>
            <a:r>
              <a:rPr lang="pl-PL" dirty="0">
                <a:hlinkClick r:id="rId10"/>
              </a:rPr>
              <a:t>https://www.ppe.pl/publicystyka/607/historia-konsol-playstation.html</a:t>
            </a:r>
            <a:endParaRPr lang="pl-PL" dirty="0">
              <a:hlinkClick r:id="rId3"/>
            </a:endParaRPr>
          </a:p>
          <a:p>
            <a:r>
              <a:rPr lang="pl-PL" dirty="0">
                <a:hlinkClick r:id="rId11"/>
              </a:rPr>
              <a:t>https://www.google.pl/</a:t>
            </a:r>
            <a:endParaRPr lang="pl-PL" dirty="0">
              <a:hlinkClick r:id="rId12"/>
            </a:endParaRPr>
          </a:p>
          <a:p>
            <a:endParaRPr lang="pl-PL" dirty="0"/>
          </a:p>
          <a:p>
            <a:endParaRPr lang="pl-PL" dirty="0">
              <a:hlinkClick r:id="rId13"/>
            </a:endParaRPr>
          </a:p>
          <a:p>
            <a:endParaRPr lang="pl-PL" dirty="0">
              <a:hlinkClick r:id="rId13"/>
            </a:endParaRPr>
          </a:p>
          <a:p>
            <a:endParaRPr lang="pl-PL" dirty="0"/>
          </a:p>
        </p:txBody>
      </p:sp>
      <p:pic>
        <p:nvPicPr>
          <p:cNvPr id="1026" name="Picture 2" descr="Znalezione obrazy dla zapytania źródła informacj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3" y="552448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3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47C0939D-CE6E-42C6-A227-FBFE459E9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592799"/>
              </p:ext>
            </p:extLst>
          </p:nvPr>
        </p:nvGraphicFramePr>
        <p:xfrm>
          <a:off x="2020090" y="2728862"/>
          <a:ext cx="8947152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:a16="http://schemas.microsoft.com/office/drawing/2014/main" xmlns="" val="603233292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xmlns="" val="2456499284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xmlns="" val="4137178614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xmlns="" val="1158129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302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Zawartość merytoryczna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Niepełne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nie na temat. Błędne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Słabe wykorzystanie źródeł.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Dobre, poprawne informacji. Ewentualnie niewielkie błędy.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na temat. Dobre wykorzystanie źródeł.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na temat.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Wyczerpujące wykorzystanie podanych źródeł, ewentualnie inne źródła.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669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nieestetyczna.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podane w sposób chaotyczny.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ładna, czytelna</a:t>
                      </a:r>
                      <a:r>
                        <a:rPr lang="pl-PL" sz="1400" b="0" i="0" u="none" strike="noStrike" kern="1200" baseline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estetyczna.</a:t>
                      </a:r>
                      <a:endParaRPr lang="pl-PL" sz="1400" b="0" i="0" u="none" strike="noStrike" kern="120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bardzo  estetyczna, czytelna, przejrzysta, zachęcająca do zapoznania się z nim.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 Dobrze dobrana grafika.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5136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99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F4AC31F3-2493-490A-898E-5334C50AC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309867"/>
              </p:ext>
            </p:extLst>
          </p:nvPr>
        </p:nvGraphicFramePr>
        <p:xfrm>
          <a:off x="2020090" y="2728862"/>
          <a:ext cx="8947152" cy="351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:a16="http://schemas.microsoft.com/office/drawing/2014/main" xmlns="" val="309094376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xmlns="" val="2092842960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xmlns="" val="651643740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xmlns="" val="1575811211"/>
                    </a:ext>
                  </a:extLst>
                </a:gridCol>
              </a:tblGrid>
              <a:tr h="25279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1436279"/>
                  </a:ext>
                </a:extLst>
              </a:tr>
              <a:tr h="108043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Zaangażowanie grupy w pracę  </a:t>
                      </a:r>
                      <a:b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</a:t>
                      </a:r>
                      <a:b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umiejętność współpracy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9267264"/>
                  </a:ext>
                </a:extLst>
              </a:tr>
              <a:tr h="49866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Indywidualne zaangażowanie członków grupy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Małe zaangażowanie.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Zaangażowanie na zadawalającym poziomie.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Bardzo dobre zaangażowanie.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51869754"/>
                  </a:ext>
                </a:extLst>
              </a:tr>
              <a:tr h="74276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Pytania po prezentacji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Mała aktywność w odpowiadaniu na pytania.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Zadawalające odpowiedzi na pytania.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Pełne, satysfakcjonujące, poszerzone odpowiedzi na pytania.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76079968"/>
                  </a:ext>
                </a:extLst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</p:spTree>
    <p:extLst>
      <p:ext uri="{BB962C8B-B14F-4D97-AF65-F5344CB8AC3E}">
        <p14:creationId xmlns:p14="http://schemas.microsoft.com/office/powerpoint/2010/main" val="350853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5635994" y="1871952"/>
            <a:ext cx="1715342" cy="856910"/>
            <a:chOff x="8398412" y="925564"/>
            <a:chExt cx="1715342" cy="856910"/>
          </a:xfrm>
        </p:grpSpPr>
        <p:pic>
          <p:nvPicPr>
            <p:cNvPr id="6146" name="Picture 2" descr="Znalezione obrazy dla zapytania podsumowani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412" y="925564"/>
              <a:ext cx="1715342" cy="85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Znalezione obrazy dla zapytania podsumowan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412" y="925564"/>
              <a:ext cx="1715342" cy="85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Znalezione obrazy dla zapytania podsumowani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412" y="925564"/>
              <a:ext cx="1715342" cy="85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xmlns="" id="{05C7DBC9-F798-4E2B-8D27-5776288BD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627465"/>
              </p:ext>
            </p:extLst>
          </p:nvPr>
        </p:nvGraphicFramePr>
        <p:xfrm>
          <a:off x="2020090" y="2728862"/>
          <a:ext cx="894715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xmlns="" val="1676626479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xmlns="" val="3023211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26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&lt;6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niedostateczna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919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dopuszczająca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498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36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147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bardzo 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981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celująca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87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30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lvl="0"/>
            <a:r>
              <a:rPr lang="pl-PL" dirty="0"/>
              <a:t>Wykorzystanie prezentacji multimedialnej przygotuje Was do omawiania w ciekawy sposób różnych zagadnień.</a:t>
            </a:r>
          </a:p>
          <a:p>
            <a:pPr lvl="0"/>
            <a:r>
              <a:rPr lang="pl-PL" dirty="0"/>
              <a:t>Mogliście poznać bliżej zdobycze współczesnej techniki.</a:t>
            </a:r>
          </a:p>
          <a:p>
            <a:pPr lvl="0"/>
            <a:r>
              <a:rPr lang="pl-PL" dirty="0"/>
              <a:t>Nauczyliście się porównywać urządzenia powstałe w różnych latach oraz dostrzegać ich zmiany i korzyści wpływające na życie społeczeństwa.</a:t>
            </a:r>
          </a:p>
          <a:p>
            <a:pPr lvl="0"/>
            <a:r>
              <a:rPr lang="pl-PL" dirty="0"/>
              <a:t>Szukając starych urządzeń mogliście wykorzystać doświadczenie i wiedze swoich rodzin, przez co na pewno dużo się nauczyliście.</a:t>
            </a:r>
          </a:p>
          <a:p>
            <a:pPr lvl="0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330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pl-PL" dirty="0"/>
              <a:t>Poznaliście tajniki pracy w grupie, podział obowiązków i realizacji poszczególnych zadań.</a:t>
            </a:r>
          </a:p>
          <a:p>
            <a:pPr lvl="0"/>
            <a:r>
              <a:rPr lang="pl-PL" dirty="0"/>
              <a:t>Mogliście wykazać się swoją pewnością siebie podczas wystąpień publicznych.</a:t>
            </a:r>
          </a:p>
          <a:p>
            <a:pPr lvl="0"/>
            <a:r>
              <a:rPr lang="pl-PL" dirty="0"/>
              <a:t>Realizując temat nauczyliście się wykorzystywać źródła internetowe do prezentacji.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28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pl-PL" dirty="0"/>
              <a:t>Nauczyciel powinien dokonać podziału na grupy, uwzględniając indywidualne możliwości i umiejętności każdego ucznia.</a:t>
            </a:r>
          </a:p>
          <a:p>
            <a:pPr lvl="0"/>
            <a:r>
              <a:rPr lang="pl-PL" dirty="0"/>
              <a:t>Nauczyciel powinien wspierać prace przygotowawcze każdego projektu tak, aby każda z grup realizowała temat w prawidłowy sposób.</a:t>
            </a:r>
          </a:p>
          <a:p>
            <a:pPr lvl="0"/>
            <a:r>
              <a:rPr lang="pl-PL" dirty="0"/>
              <a:t>Nauczyciel powinien być osobą zachęcającą uczniów do wspólnej, konstruktywnej dyskusji, opierającej się na przygotowanych materiałach prezentacjach.</a:t>
            </a:r>
          </a:p>
        </p:txBody>
      </p:sp>
    </p:spTree>
    <p:extLst>
      <p:ext uri="{BB962C8B-B14F-4D97-AF65-F5344CB8AC3E}">
        <p14:creationId xmlns:p14="http://schemas.microsoft.com/office/powerpoint/2010/main" val="150229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pl-PL" dirty="0"/>
              <a:t>Witajcie!</a:t>
            </a:r>
          </a:p>
          <a:p>
            <a:pPr marL="0" indent="0">
              <a:buNone/>
            </a:pPr>
            <a:r>
              <a:rPr lang="pl-PL" dirty="0"/>
              <a:t>Podczas realizacji tego Web Questu będziemy przyglądać się urządzeniom, które są niezauważalne w tempie codziennego życia, a są jego nieodłączną częścią.</a:t>
            </a:r>
          </a:p>
          <a:p>
            <a:pPr marL="0" indent="0">
              <a:buNone/>
            </a:pPr>
            <a:r>
              <a:rPr lang="pl-PL" dirty="0"/>
              <a:t>Czy zastanawialiście się kiedyś jak obecność nowoczesnej technologii wpływa na Wasze życie? Czy jesteście w stanie wyobrazić sobie Waszą codzienność bez najnowszych urządzeń elektronicznych?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6" descr="Znalezione obrazy dla zapytania innowac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255" y="504489"/>
            <a:ext cx="2906143" cy="19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1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2873" y="2730584"/>
            <a:ext cx="10018713" cy="1244009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6643" y="4091762"/>
            <a:ext cx="10018713" cy="2319671"/>
          </a:xfrm>
        </p:spPr>
        <p:txBody>
          <a:bodyPr anchor="t">
            <a:normAutofit/>
          </a:bodyPr>
          <a:lstStyle/>
          <a:p>
            <a:pPr lvl="0"/>
            <a:r>
              <a:rPr lang="pl-PL" sz="2200" dirty="0"/>
              <a:t>Niektóre etapy projektu uczniowie mogą realizować w domu z pomocą rodziców, dziadków, dzięki czemu prezentacje oraz wystawa będą uwzględniać z życia wzięte przykłady. Zadanie musi być wcześniej dokładnie zaplanowane.</a:t>
            </a:r>
          </a:p>
          <a:p>
            <a:pPr lvl="0"/>
            <a:r>
              <a:rPr lang="pl-PL" sz="2200" dirty="0"/>
              <a:t>Uwzględniając indywidualne możliwości uczniów projekt powinien być zrealizowany od 2-3 tygodni, łącznie z prezentacją wybranego zagadnienia.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B581528-E94F-4D02-B295-1ED55F0753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81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91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09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pl-PL" dirty="0"/>
              <a:t>Pomyślcie jak zmieniły się  chociażby urządzenia domowe na przestrzeni trzech ostatnich pokoleń – Waszych dziadków, rodziców i Was samych.</a:t>
            </a:r>
          </a:p>
          <a:p>
            <a:pPr marL="0" indent="0">
              <a:buNone/>
            </a:pPr>
            <a:r>
              <a:rPr lang="pl-PL" dirty="0"/>
              <a:t>Jeżeli przeanalizujemy współczesną technologię, będziemy w stanie zaobserwować jej rozwój oraz docenić jakim udogodnieniem są w codziennym życiu.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Znalezione obrazy dla zapytania innowac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45" y="4992858"/>
            <a:ext cx="4342978" cy="15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3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97224" y="2309848"/>
            <a:ext cx="10018713" cy="312420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dirty="0"/>
              <a:t>W trakcie realizacji Web Questu zostaniecie podzieleni na dwie grupy. Będziecie mieli do przygotowania </a:t>
            </a:r>
            <a:r>
              <a:rPr lang="pl-PL" b="1" dirty="0"/>
              <a:t>prezentację multimedialną</a:t>
            </a:r>
            <a:r>
              <a:rPr lang="pl-PL" dirty="0"/>
              <a:t>, w której pokażecie rozwój wybranego przez Was urządzenia. Dodatkowo, ale nie obligatoryjnie, możecie wykonać wystawę </a:t>
            </a:r>
            <a:r>
              <a:rPr lang="pl-PL" b="1" dirty="0"/>
              <a:t>„wykopalisk”</a:t>
            </a:r>
            <a:r>
              <a:rPr lang="pl-PL" dirty="0"/>
              <a:t> -urządzeń odkrytych w  Waszych rodzinach.</a:t>
            </a:r>
          </a:p>
        </p:txBody>
      </p:sp>
      <p:pic>
        <p:nvPicPr>
          <p:cNvPr id="2050" name="Picture 2" descr="Znalezione obrazy dla zapytania innowac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77" y="4327794"/>
            <a:ext cx="6827178" cy="22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dirty="0"/>
              <a:t>Zadanie </a:t>
            </a:r>
            <a:r>
              <a:rPr lang="pl-PL" b="1" dirty="0"/>
              <a:t>„prezentacja”</a:t>
            </a:r>
            <a:r>
              <a:rPr lang="pl-PL" dirty="0"/>
              <a:t> będzie składało się z dwóch etapów:</a:t>
            </a:r>
          </a:p>
          <a:p>
            <a:r>
              <a:rPr lang="pl-PL" dirty="0"/>
              <a:t>Wypisanie w tabeli kilku różnych urządzeń, które ułatwiają nam życie,</a:t>
            </a:r>
          </a:p>
          <a:p>
            <a:r>
              <a:rPr lang="pl-PL" dirty="0"/>
              <a:t>Wybranie jednego z nich w celu stworzenia prezentacji – pamiętajcie, że należy skonsultować się z drugą grupą, aby nie realizować tego samego tematu.</a:t>
            </a:r>
          </a:p>
          <a:p>
            <a:pPr marL="0" indent="0">
              <a:buNone/>
            </a:pPr>
            <a:r>
              <a:rPr lang="pl-PL" dirty="0"/>
              <a:t>Na końcu zaprezentujecie i omówicie wybrany przez Was temat, dzięki czemu cała klasa zapozna się z rozwojem technologii przedstawionym przez Waszą grupę.</a:t>
            </a:r>
          </a:p>
        </p:txBody>
      </p:sp>
      <p:pic>
        <p:nvPicPr>
          <p:cNvPr id="1028" name="Picture 4" descr="Znalezione obrazy dla zapytania żarówk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81" y="239336"/>
            <a:ext cx="2327341" cy="21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8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*ZADANIE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dirty="0"/>
              <a:t>Wykonując </a:t>
            </a:r>
            <a:r>
              <a:rPr lang="pl-PL" b="1" dirty="0"/>
              <a:t>dodatkowe</a:t>
            </a:r>
            <a:r>
              <a:rPr lang="pl-PL" dirty="0"/>
              <a:t> zadanie </a:t>
            </a:r>
            <a:r>
              <a:rPr lang="pl-PL" b="1" dirty="0"/>
              <a:t>„wykopaliska”</a:t>
            </a:r>
            <a:r>
              <a:rPr lang="pl-PL" dirty="0"/>
              <a:t> możecie skorzystać z poniższego planu:</a:t>
            </a:r>
          </a:p>
          <a:p>
            <a:r>
              <a:rPr lang="pl-PL" dirty="0"/>
              <a:t>Przygotowanie zarysu wystawy, w której pokażecie zdobyte materiały,</a:t>
            </a:r>
          </a:p>
          <a:p>
            <a:r>
              <a:rPr lang="pl-PL" dirty="0"/>
              <a:t>Przedstawienie zdobytych materiałów w formie wystawy sztuki. Przedstawcie najkorzystniej zebrane materiały tak, aby obrazowały jak najlepiej „szczyt techniki” ówczesnych czasów.</a:t>
            </a:r>
          </a:p>
          <a:p>
            <a:pPr marL="0" indent="0">
              <a:buNone/>
            </a:pPr>
            <a:r>
              <a:rPr lang="pl-PL" dirty="0"/>
              <a:t>Przedstawcie to tak, jakby były to szczyt możliwości ludzkości. Pomyślcie o tym jak o wysłaniu TESLI w kosmos w XXI w.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6" name="Picture 4" descr="Znalezione obrazy dla zapytania żarówk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81" y="239336"/>
            <a:ext cx="2327341" cy="21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3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dirty="0"/>
              <a:t>Prezentacja powinna zawierać następujące elementy:</a:t>
            </a:r>
          </a:p>
          <a:p>
            <a:pPr lvl="0"/>
            <a:r>
              <a:rPr lang="pl-PL" dirty="0"/>
              <a:t>Tabelę z listą wypisanych przez Was urządzeń,</a:t>
            </a:r>
          </a:p>
          <a:p>
            <a:pPr lvl="0"/>
            <a:r>
              <a:rPr lang="pl-PL" dirty="0"/>
              <a:t>Określenie tematu – wybrane urządzenie na podstawie, którego omówicie rozwój współczesnej technologii,</a:t>
            </a:r>
          </a:p>
          <a:p>
            <a:pPr lvl="0"/>
            <a:r>
              <a:rPr lang="pl-PL" dirty="0"/>
              <a:t>Historia – przedstawienie jak zmieniało się wybrane przez Was urządzenie na przestrzeni lat. </a:t>
            </a:r>
          </a:p>
          <a:p>
            <a:pPr marL="0" indent="0">
              <a:buNone/>
            </a:pPr>
            <a:r>
              <a:rPr lang="pl-PL" dirty="0"/>
              <a:t>Porozmawiajcie z dziadkami, rodzicami – może na strychu lub w garażu znajdują się jeszcze urządzenia, które za ich czasów były najnowszą zdobyczą techniczną ?!</a:t>
            </a:r>
          </a:p>
          <a:p>
            <a:pPr marL="0" lv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1126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6" y="504810"/>
            <a:ext cx="3759249" cy="21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2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dirty="0"/>
              <a:t>Prezentacja powinna zawierać następujące elementy:</a:t>
            </a:r>
          </a:p>
          <a:p>
            <a:pPr lvl="0"/>
            <a:r>
              <a:rPr lang="pl-PL" dirty="0"/>
              <a:t>Opis – szczegółowe przedstawienie wybranego  tematu, uwzględniające opis działania urządzenia, wykorzystane technologie, dodatkowe funkcje, </a:t>
            </a:r>
          </a:p>
          <a:p>
            <a:pPr lvl="0"/>
            <a:r>
              <a:rPr lang="pl-PL" dirty="0"/>
              <a:t>Zdjęcia, które pokażą/zilustrują zmiany technologii na przestrzeni lat,</a:t>
            </a:r>
          </a:p>
          <a:p>
            <a:pPr lvl="0"/>
            <a:r>
              <a:rPr lang="pl-PL" dirty="0"/>
              <a:t>Uzasadnienie, dlaczego wybrane urządzenie ma wpływ na udogodnienie Waszego życia.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6" y="504810"/>
            <a:ext cx="3759249" cy="21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6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*PROCES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dirty="0"/>
              <a:t>Zaprezentowana </a:t>
            </a:r>
            <a:r>
              <a:rPr lang="pl-PL" b="1" dirty="0"/>
              <a:t>wystawa</a:t>
            </a:r>
            <a:r>
              <a:rPr lang="pl-PL" dirty="0"/>
              <a:t> może przedstawiać:</a:t>
            </a:r>
          </a:p>
          <a:p>
            <a:pPr lvl="0"/>
            <a:r>
              <a:rPr lang="pl-PL" dirty="0"/>
              <a:t>Znaleziska </a:t>
            </a:r>
            <a:r>
              <a:rPr lang="pl-PL" dirty="0">
                <a:sym typeface="Wingdings" panose="05000000000000000000" pitchFamily="2" charset="2"/>
              </a:rPr>
              <a:t>.</a:t>
            </a:r>
            <a:endParaRPr lang="pl-PL" dirty="0"/>
          </a:p>
          <a:p>
            <a:pPr lvl="0"/>
            <a:r>
              <a:rPr lang="pl-PL" dirty="0"/>
              <a:t>Opis zebranych urządzeń- zaprezentowanie sposobu ich działania, funkcjonalności itp..</a:t>
            </a:r>
          </a:p>
          <a:p>
            <a:pPr lvl="0"/>
            <a:r>
              <a:rPr lang="pl-PL" dirty="0"/>
              <a:t>Wyjaśnienie, jak przedstawione urządzenie ulepszało życie Waszym dziadkom lub rodzicom.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6" y="504810"/>
            <a:ext cx="3759249" cy="21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250</TotalTime>
  <Words>1009</Words>
  <Application>Microsoft Office PowerPoint</Application>
  <PresentationFormat>Panoramiczny</PresentationFormat>
  <Paragraphs>139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Calibri</vt:lpstr>
      <vt:lpstr>Corbel</vt:lpstr>
      <vt:lpstr>Lucida Sans Unicode</vt:lpstr>
      <vt:lpstr>Mangal</vt:lpstr>
      <vt:lpstr>Trebuchet MS</vt:lpstr>
      <vt:lpstr>Wingdings</vt:lpstr>
      <vt:lpstr>Paralaksa</vt:lpstr>
      <vt:lpstr>INNOWACYJNE UDOGODNIENIA </vt:lpstr>
      <vt:lpstr>WPROWADZENIE</vt:lpstr>
      <vt:lpstr>WPROWADZENIE</vt:lpstr>
      <vt:lpstr>ZADANIE</vt:lpstr>
      <vt:lpstr>ZADANIE</vt:lpstr>
      <vt:lpstr>*ZADANIE</vt:lpstr>
      <vt:lpstr>PROCES</vt:lpstr>
      <vt:lpstr>PROCES</vt:lpstr>
      <vt:lpstr>*PROCES</vt:lpstr>
      <vt:lpstr>PROCES</vt:lpstr>
      <vt:lpstr>PROCES – I TYDZIEŃ</vt:lpstr>
      <vt:lpstr>PROCES – II/III TYDZIEŃ</vt:lpstr>
      <vt:lpstr>ŹRÓDŁA</vt:lpstr>
      <vt:lpstr>EWALUACJA</vt:lpstr>
      <vt:lpstr>EWALUACJA</vt:lpstr>
      <vt:lpstr>EWALUACJA</vt:lpstr>
      <vt:lpstr>KONKLUZJA</vt:lpstr>
      <vt:lpstr>KONKLUZJA</vt:lpstr>
      <vt:lpstr>PORADNIK DLA NAUCZYCIELA</vt:lpstr>
      <vt:lpstr>PORADNIK DLA NAUCZYCIELA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Konrad Szot</dc:creator>
  <cp:lastModifiedBy>Anna Basta</cp:lastModifiedBy>
  <cp:revision>38</cp:revision>
  <dcterms:created xsi:type="dcterms:W3CDTF">2018-02-25T19:43:14Z</dcterms:created>
  <dcterms:modified xsi:type="dcterms:W3CDTF">2020-01-16T10:03:30Z</dcterms:modified>
</cp:coreProperties>
</file>