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1" r:id="rId5"/>
    <p:sldId id="260" r:id="rId6"/>
    <p:sldId id="282" r:id="rId7"/>
    <p:sldId id="283" r:id="rId8"/>
    <p:sldId id="261" r:id="rId9"/>
    <p:sldId id="284" r:id="rId10"/>
    <p:sldId id="285" r:id="rId11"/>
    <p:sldId id="286" r:id="rId12"/>
    <p:sldId id="287" r:id="rId13"/>
    <p:sldId id="262" r:id="rId14"/>
    <p:sldId id="289" r:id="rId15"/>
    <p:sldId id="290" r:id="rId16"/>
    <p:sldId id="266" r:id="rId17"/>
    <p:sldId id="267" r:id="rId18"/>
    <p:sldId id="288" r:id="rId19"/>
    <p:sldId id="268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DE7A4-6C1F-4DEB-81A3-FBC19E4EB43F}" v="107" dt="2021-02-25T13:49:19.53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558DE7A4-6C1F-4DEB-81A3-FBC19E4EB43F}"/>
    <pc:docChg chg="undo custSel addSld delSld modSld">
      <pc:chgData name="Michał Pyclik" userId="6d1d9512d460d1ef" providerId="LiveId" clId="{558DE7A4-6C1F-4DEB-81A3-FBC19E4EB43F}" dt="2021-02-25T13:49:19.529" v="2277" actId="20577"/>
      <pc:docMkLst>
        <pc:docMk/>
      </pc:docMkLst>
      <pc:sldChg chg="addSp delSp modSp mod">
        <pc:chgData name="Michał Pyclik" userId="6d1d9512d460d1ef" providerId="LiveId" clId="{558DE7A4-6C1F-4DEB-81A3-FBC19E4EB43F}" dt="2021-02-25T13:04:41.964" v="27" actId="26606"/>
        <pc:sldMkLst>
          <pc:docMk/>
          <pc:sldMk cId="2514764940" sldId="256"/>
        </pc:sldMkLst>
        <pc:spChg chg="mod or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558DE7A4-6C1F-4DEB-81A3-FBC19E4EB43F}" dt="2021-02-25T12:59:52.634" v="23" actId="478"/>
          <ac:spMkLst>
            <pc:docMk/>
            <pc:sldMk cId="2514764940" sldId="256"/>
            <ac:spMk id="3" creationId="{8AEDDC77-F044-4F79-86A8-26223888E29B}"/>
          </ac:spMkLst>
        </pc:spChg>
        <pc:spChg chg="add del mod">
          <ac:chgData name="Michał Pyclik" userId="6d1d9512d460d1ef" providerId="LiveId" clId="{558DE7A4-6C1F-4DEB-81A3-FBC19E4EB43F}" dt="2021-02-25T12:59:57.693" v="25" actId="478"/>
          <ac:spMkLst>
            <pc:docMk/>
            <pc:sldMk cId="2514764940" sldId="256"/>
            <ac:spMk id="5" creationId="{0D36DE73-7314-4F0E-A05D-30F3A7EBDE2C}"/>
          </ac:spMkLst>
        </pc:spChg>
        <pc:spChg chg="del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19" creationId="{007891EC-4501-44ED-A8C8-B11B6DB767AB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1" creationId="{2FB82883-1DC0-4BE1-A607-009095F3355A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3" creationId="{9FA98EAA-A866-4C95-A2A8-44E46FBAD5A0}"/>
          </ac:spMkLst>
        </pc:spChg>
        <pc:picChg chg="del">
          <ac:chgData name="Michał Pyclik" userId="6d1d9512d460d1ef" providerId="LiveId" clId="{558DE7A4-6C1F-4DEB-81A3-FBC19E4EB43F}" dt="2021-02-25T12:59:55.398" v="24" actId="478"/>
          <ac:picMkLst>
            <pc:docMk/>
            <pc:sldMk cId="2514764940" sldId="256"/>
            <ac:picMk id="15" creationId="{F0C2BE22-7810-418E-ACDB-46EE1AEC4438}"/>
          </ac:picMkLst>
        </pc:picChg>
        <pc:picChg chg="add mod">
          <ac:chgData name="Michał Pyclik" userId="6d1d9512d460d1ef" providerId="LiveId" clId="{558DE7A4-6C1F-4DEB-81A3-FBC19E4EB43F}" dt="2021-02-25T13:04:41.964" v="27" actId="26606"/>
          <ac:picMkLst>
            <pc:docMk/>
            <pc:sldMk cId="2514764940" sldId="256"/>
            <ac:picMk id="1026" creationId="{74F88901-3926-4374-820F-647CDFE15803}"/>
          </ac:picMkLst>
        </pc:picChg>
        <pc:cxnChg chg="del">
          <ac:chgData name="Michał Pyclik" userId="6d1d9512d460d1ef" providerId="LiveId" clId="{558DE7A4-6C1F-4DEB-81A3-FBC19E4EB43F}" dt="2021-02-25T13:04:41.964" v="27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558DE7A4-6C1F-4DEB-81A3-FBC19E4EB43F}" dt="2021-02-25T13:14:15.986" v="398" actId="20577"/>
        <pc:sldMkLst>
          <pc:docMk/>
          <pc:sldMk cId="1072895490" sldId="258"/>
        </pc:sldMkLst>
        <pc:spChg chg="mod">
          <ac:chgData name="Michał Pyclik" userId="6d1d9512d460d1ef" providerId="LiveId" clId="{558DE7A4-6C1F-4DEB-81A3-FBC19E4EB43F}" dt="2021-02-25T13:14:15.986" v="398" actId="20577"/>
          <ac:spMkLst>
            <pc:docMk/>
            <pc:sldMk cId="1072895490" sldId="258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3:50.203" v="365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14:21.398" v="400" actId="478"/>
        <pc:sldMkLst>
          <pc:docMk/>
          <pc:sldMk cId="2215824991" sldId="259"/>
        </pc:sldMkLst>
        <pc:spChg chg="del">
          <ac:chgData name="Michał Pyclik" userId="6d1d9512d460d1ef" providerId="LiveId" clId="{558DE7A4-6C1F-4DEB-81A3-FBC19E4EB43F}" dt="2021-02-25T13:14:19.525" v="399" actId="478"/>
          <ac:spMkLst>
            <pc:docMk/>
            <pc:sldMk cId="2215824991" sldId="25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4:01.027" v="367" actId="20577"/>
          <ac:spMkLst>
            <pc:docMk/>
            <pc:sldMk cId="2215824991" sldId="25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4:21.398" v="400" actId="478"/>
          <ac:spMkLst>
            <pc:docMk/>
            <pc:sldMk cId="2215824991" sldId="259"/>
            <ac:spMk id="5" creationId="{E524D4B8-6F7B-4437-8D1F-3F826C90ADA3}"/>
          </ac:spMkLst>
        </pc:spChg>
      </pc:sldChg>
      <pc:sldChg chg="addSp delSp modSp mod setBg setClrOvrMap">
        <pc:chgData name="Michał Pyclik" userId="6d1d9512d460d1ef" providerId="LiveId" clId="{558DE7A4-6C1F-4DEB-81A3-FBC19E4EB43F}" dt="2021-02-25T13:18:18.586" v="851" actId="20577"/>
        <pc:sldMkLst>
          <pc:docMk/>
          <pc:sldMk cId="4293560084" sldId="260"/>
        </pc:sldMkLst>
        <pc:spChg chg="mo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8:18.586" v="851" actId="20577"/>
          <ac:spMkLst>
            <pc:docMk/>
            <pc:sldMk cId="4293560084" sldId="260"/>
            <ac:spMk id="3" creationId="{1436EBC3-D4D5-4A89-9B48-F7A4500A65B7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7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9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2" creationId="{FAAAB002-E48E-4009-828A-511F7A828053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3" creationId="{97EF55D5-23F0-4398-B16B-AEF5778C3048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4" creationId="{FDF32581-CAA1-43C6-8532-DC56C8435C25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2" creationId="{504BED40-EAF7-4E55-AFF7-2CD840EBD3AA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3" creationId="{F367CCF1-BB1E-41CF-8499-94A870C33EFA}"/>
          </ac:spMkLst>
        </pc:spChg>
        <pc:picChg chg="del">
          <ac:chgData name="Michał Pyclik" userId="6d1d9512d460d1ef" providerId="LiveId" clId="{558DE7A4-6C1F-4DEB-81A3-FBC19E4EB43F}" dt="2021-02-25T13:15:38.116" v="496" actId="478"/>
          <ac:picMkLst>
            <pc:docMk/>
            <pc:sldMk cId="4293560084" sldId="260"/>
            <ac:picMk id="1026" creationId="{726E5317-5D2E-4A3D-8C2E-0526B88DAE90}"/>
          </ac:picMkLst>
        </pc:picChg>
        <pc:picChg chg="del">
          <ac:chgData name="Michał Pyclik" userId="6d1d9512d460d1ef" providerId="LiveId" clId="{558DE7A4-6C1F-4DEB-81A3-FBC19E4EB43F}" dt="2021-02-25T13:15:40.802" v="497" actId="478"/>
          <ac:picMkLst>
            <pc:docMk/>
            <pc:sldMk cId="4293560084" sldId="260"/>
            <ac:picMk id="1028" creationId="{9AA038C4-E9BB-4C98-AEA8-18DBCFD21507}"/>
          </ac:picMkLst>
        </pc:picChg>
        <pc:picChg chg="add mod ord">
          <ac:chgData name="Michał Pyclik" userId="6d1d9512d460d1ef" providerId="LiveId" clId="{558DE7A4-6C1F-4DEB-81A3-FBC19E4EB43F}" dt="2021-02-25T13:16:27.483" v="501" actId="26606"/>
          <ac:picMkLst>
            <pc:docMk/>
            <pc:sldMk cId="4293560084" sldId="260"/>
            <ac:picMk id="2050" creationId="{77A70718-9FE5-492A-8A91-B3332247E6EB}"/>
          </ac:picMkLst>
        </pc:picChg>
      </pc:sldChg>
      <pc:sldChg chg="addSp delSp modSp mod setBg">
        <pc:chgData name="Michał Pyclik" userId="6d1d9512d460d1ef" providerId="LiveId" clId="{558DE7A4-6C1F-4DEB-81A3-FBC19E4EB43F}" dt="2021-02-25T13:33:31.005" v="2016" actId="478"/>
        <pc:sldMkLst>
          <pc:docMk/>
          <pc:sldMk cId="501137874" sldId="261"/>
        </pc:sldMkLst>
        <pc:spChg chg="del mod">
          <ac:chgData name="Michał Pyclik" userId="6d1d9512d460d1ef" providerId="LiveId" clId="{558DE7A4-6C1F-4DEB-81A3-FBC19E4EB43F}" dt="2021-02-25T13:33:29.489" v="2015" actId="478"/>
          <ac:spMkLst>
            <pc:docMk/>
            <pc:sldMk cId="501137874" sldId="261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22:48.029" v="1505" actId="478"/>
          <ac:spMkLst>
            <pc:docMk/>
            <pc:sldMk cId="501137874" sldId="261"/>
            <ac:spMk id="4" creationId="{88805777-A194-4966-B9BC-149C21310C86}"/>
          </ac:spMkLst>
        </pc:spChg>
        <pc:spChg chg="add mo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" creationId="{9FE0CC8F-6F9A-4C9B-8CD3-A8FD136AD841}"/>
          </ac:spMkLst>
        </pc:spChg>
        <pc:spChg chg="add del mod">
          <ac:chgData name="Michał Pyclik" userId="6d1d9512d460d1ef" providerId="LiveId" clId="{558DE7A4-6C1F-4DEB-81A3-FBC19E4EB43F}" dt="2021-02-25T13:33:31.005" v="2016" actId="478"/>
          <ac:spMkLst>
            <pc:docMk/>
            <pc:sldMk cId="501137874" sldId="261"/>
            <ac:spMk id="9" creationId="{6C297028-D2E7-4349-905A-622495C355EF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3" creationId="{E536F3B4-50F6-4C52-8F76-4EB1214719DC}"/>
          </ac:spMkLst>
        </pc:spChg>
        <pc:graphicFrameChg chg="del">
          <ac:chgData name="Michał Pyclik" userId="6d1d9512d460d1ef" providerId="LiveId" clId="{558DE7A4-6C1F-4DEB-81A3-FBC19E4EB43F}" dt="2021-02-25T13:22:45.489" v="1504" actId="478"/>
          <ac:graphicFrameMkLst>
            <pc:docMk/>
            <pc:sldMk cId="501137874" sldId="261"/>
            <ac:graphicFrameMk id="6" creationId="{F09277A2-25A7-43A4-80C6-D79664AEEEE5}"/>
          </ac:graphicFrameMkLst>
        </pc:graphicFrameChg>
        <pc:picChg chg="add mod">
          <ac:chgData name="Michał Pyclik" userId="6d1d9512d460d1ef" providerId="LiveId" clId="{558DE7A4-6C1F-4DEB-81A3-FBC19E4EB43F}" dt="2021-02-25T13:30:01.614" v="1995" actId="26606"/>
          <ac:picMkLst>
            <pc:docMk/>
            <pc:sldMk cId="501137874" sldId="261"/>
            <ac:picMk id="6146" creationId="{03F9BEB2-D047-44AE-9FC2-81BB7CE3B2A0}"/>
          </ac:picMkLst>
        </pc:picChg>
      </pc:sldChg>
      <pc:sldChg chg="addSp delSp modSp mod">
        <pc:chgData name="Michał Pyclik" userId="6d1d9512d460d1ef" providerId="LiveId" clId="{558DE7A4-6C1F-4DEB-81A3-FBC19E4EB43F}" dt="2021-02-25T13:44:23.099" v="2244" actId="27636"/>
        <pc:sldMkLst>
          <pc:docMk/>
          <pc:sldMk cId="3819317856" sldId="262"/>
        </pc:sldMkLst>
        <pc:spChg chg="mo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4:23.099" v="2244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7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0" creationId="{7A4CA679-3546-4E14-8FB8-F57168C37635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1" creationId="{44D16E90-7C64-4C04-A50A-B866A1A92B4E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2" creationId="{DBE4DD59-5AA2-46C6-B6A8-9B4C62D19877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558DE7A4-6C1F-4DEB-81A3-FBC19E4EB43F}" dt="2021-02-25T13:42:30.329" v="2228" actId="478"/>
          <ac:picMkLst>
            <pc:docMk/>
            <pc:sldMk cId="3819317856" sldId="262"/>
            <ac:picMk id="4098" creationId="{E37EF6C7-F62A-47FF-A95B-C8E036BE9019}"/>
          </ac:picMkLst>
        </pc:picChg>
        <pc:picChg chg="add mod">
          <ac:chgData name="Michał Pyclik" userId="6d1d9512d460d1ef" providerId="LiveId" clId="{558DE7A4-6C1F-4DEB-81A3-FBC19E4EB43F}" dt="2021-02-25T13:42:41.625" v="2230" actId="26606"/>
          <ac:picMkLst>
            <pc:docMk/>
            <pc:sldMk cId="3819317856" sldId="262"/>
            <ac:picMk id="9218" creationId="{33AAB4F3-6E1A-4EEA-8C35-26FE5EAD9EB9}"/>
          </ac:picMkLst>
        </pc:picChg>
      </pc:sldChg>
      <pc:sldChg chg="modSp mod">
        <pc:chgData name="Michał Pyclik" userId="6d1d9512d460d1ef" providerId="LiveId" clId="{558DE7A4-6C1F-4DEB-81A3-FBC19E4EB43F}" dt="2021-02-25T13:49:19.529" v="2277" actId="20577"/>
        <pc:sldMkLst>
          <pc:docMk/>
          <pc:sldMk cId="4112880361" sldId="266"/>
        </pc:sldMkLst>
        <pc:spChg chg="mod">
          <ac:chgData name="Michał Pyclik" userId="6d1d9512d460d1ef" providerId="LiveId" clId="{558DE7A4-6C1F-4DEB-81A3-FBC19E4EB43F}" dt="2021-02-25T13:49:19.529" v="2277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37:55.267" v="2114" actId="1035"/>
        <pc:sldMkLst>
          <pc:docMk/>
          <pc:sldMk cId="317403593" sldId="267"/>
        </pc:sldMkLst>
        <pc:spChg chg="add mod">
          <ac:chgData name="Michał Pyclik" userId="6d1d9512d460d1ef" providerId="LiveId" clId="{558DE7A4-6C1F-4DEB-81A3-FBC19E4EB43F}" dt="2021-02-25T13:34:31.277" v="2019" actId="1076"/>
          <ac:spMkLst>
            <pc:docMk/>
            <pc:sldMk cId="317403593" sldId="267"/>
            <ac:spMk id="5" creationId="{50F1D215-442E-4E51-9BDD-BA5ABEB51F16}"/>
          </ac:spMkLst>
        </pc:spChg>
        <pc:spChg chg="add mod">
          <ac:chgData name="Michał Pyclik" userId="6d1d9512d460d1ef" providerId="LiveId" clId="{558DE7A4-6C1F-4DEB-81A3-FBC19E4EB43F}" dt="2021-02-25T13:37:55.267" v="2114" actId="1035"/>
          <ac:spMkLst>
            <pc:docMk/>
            <pc:sldMk cId="317403593" sldId="267"/>
            <ac:spMk id="7" creationId="{34FB7130-2A3C-44E0-BBD1-7ED35CE10E42}"/>
          </ac:spMkLst>
        </pc:spChg>
        <pc:graphicFrameChg chg="del">
          <ac:chgData name="Michał Pyclik" userId="6d1d9512d460d1ef" providerId="LiveId" clId="{558DE7A4-6C1F-4DEB-81A3-FBC19E4EB43F}" dt="2021-02-25T13:34:12.182" v="2017" actId="478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558DE7A4-6C1F-4DEB-81A3-FBC19E4EB43F}" dt="2021-02-25T13:36:02.513" v="2050" actId="1076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add mod">
          <ac:chgData name="Michał Pyclik" userId="6d1d9512d460d1ef" providerId="LiveId" clId="{558DE7A4-6C1F-4DEB-81A3-FBC19E4EB43F}" dt="2021-02-25T13:37:55.267" v="2114" actId="1035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modSp">
        <pc:chgData name="Michał Pyclik" userId="6d1d9512d460d1ef" providerId="LiveId" clId="{558DE7A4-6C1F-4DEB-81A3-FBC19E4EB43F}" dt="2021-02-25T13:39:57.439" v="2144" actId="12269"/>
        <pc:sldMkLst>
          <pc:docMk/>
          <pc:sldMk cId="7603465" sldId="268"/>
        </pc:sldMkLst>
        <pc:graphicFrameChg chg="mod">
          <ac:chgData name="Michał Pyclik" userId="6d1d9512d460d1ef" providerId="LiveId" clId="{558DE7A4-6C1F-4DEB-81A3-FBC19E4EB43F}" dt="2021-02-25T13:39:57.439" v="2144" actId="12269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modSp mod setBg">
        <pc:chgData name="Michał Pyclik" userId="6d1d9512d460d1ef" providerId="LiveId" clId="{558DE7A4-6C1F-4DEB-81A3-FBC19E4EB43F}" dt="2021-02-25T13:41:52.206" v="2227" actId="27636"/>
        <pc:sldMkLst>
          <pc:docMk/>
          <pc:sldMk cId="163805568" sldId="269"/>
        </pc:sldMkLst>
        <pc:spChg chg="mod">
          <ac:chgData name="Michał Pyclik" userId="6d1d9512d460d1ef" providerId="LiveId" clId="{558DE7A4-6C1F-4DEB-81A3-FBC19E4EB43F}" dt="2021-02-25T13:41:50.058" v="2225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41:52.206" v="2227" actId="27636"/>
          <ac:spMkLst>
            <pc:docMk/>
            <pc:sldMk cId="163805568" sldId="269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41:36.538" v="2216" actId="26606"/>
          <ac:picMkLst>
            <pc:docMk/>
            <pc:sldMk cId="163805568" sldId="269"/>
            <ac:picMk id="8194" creationId="{615DEC98-BCAE-4C91-B1A7-216B986E7B5B}"/>
          </ac:picMkLst>
        </pc:picChg>
      </pc:sldChg>
      <pc:sldChg chg="del">
        <pc:chgData name="Michał Pyclik" userId="6d1d9512d460d1ef" providerId="LiveId" clId="{558DE7A4-6C1F-4DEB-81A3-FBC19E4EB43F}" dt="2021-02-25T13:22:41.452" v="1503" actId="47"/>
        <pc:sldMkLst>
          <pc:docMk/>
          <pc:sldMk cId="1657431875" sldId="270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642546052" sldId="271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017746455" sldId="272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35156665" sldId="273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69955788" sldId="274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741995660" sldId="275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79671088" sldId="276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35485713" sldId="277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724666507" sldId="278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62220981" sldId="279"/>
        </pc:sldMkLst>
      </pc:sldChg>
      <pc:sldChg chg="addSp delSp modSp del mod">
        <pc:chgData name="Michał Pyclik" userId="6d1d9512d460d1ef" providerId="LiveId" clId="{558DE7A4-6C1F-4DEB-81A3-FBC19E4EB43F}" dt="2021-02-25T13:14:43.552" v="406" actId="47"/>
        <pc:sldMkLst>
          <pc:docMk/>
          <pc:sldMk cId="145783809" sldId="280"/>
        </pc:sldMkLst>
        <pc:spChg chg="del">
          <ac:chgData name="Michał Pyclik" userId="6d1d9512d460d1ef" providerId="LiveId" clId="{558DE7A4-6C1F-4DEB-81A3-FBC19E4EB43F}" dt="2021-02-25T13:14:25.024" v="402" actId="478"/>
          <ac:spMkLst>
            <pc:docMk/>
            <pc:sldMk cId="145783809" sldId="280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14:26.596" v="403" actId="478"/>
          <ac:spMkLst>
            <pc:docMk/>
            <pc:sldMk cId="145783809" sldId="280"/>
            <ac:spMk id="5" creationId="{D0C3CA7B-B9C4-4C82-A3C8-5AAFCF9FE848}"/>
          </ac:spMkLst>
        </pc:spChg>
        <pc:picChg chg="del">
          <ac:chgData name="Michał Pyclik" userId="6d1d9512d460d1ef" providerId="LiveId" clId="{558DE7A4-6C1F-4DEB-81A3-FBC19E4EB43F}" dt="2021-02-25T13:14:23.789" v="401" actId="478"/>
          <ac:picMkLst>
            <pc:docMk/>
            <pc:sldMk cId="145783809" sldId="280"/>
            <ac:picMk id="1028" creationId="{FF86BA68-3403-47D6-B3A3-CFE2B6D7D1EC}"/>
          </ac:picMkLst>
        </pc:picChg>
      </pc:sldChg>
      <pc:sldChg chg="modSp add mod">
        <pc:chgData name="Michał Pyclik" userId="6d1d9512d460d1ef" providerId="LiveId" clId="{558DE7A4-6C1F-4DEB-81A3-FBC19E4EB43F}" dt="2021-02-25T13:15:31.959" v="495" actId="6549"/>
        <pc:sldMkLst>
          <pc:docMk/>
          <pc:sldMk cId="1319818644" sldId="281"/>
        </pc:sldMkLst>
        <pc:spChg chg="mod">
          <ac:chgData name="Michał Pyclik" userId="6d1d9512d460d1ef" providerId="LiveId" clId="{558DE7A4-6C1F-4DEB-81A3-FBC19E4EB43F}" dt="2021-02-25T13:15:31.959" v="495" actId="6549"/>
          <ac:spMkLst>
            <pc:docMk/>
            <pc:sldMk cId="1319818644" sldId="281"/>
            <ac:spMk id="3" creationId="{1436EBC3-D4D5-4A89-9B48-F7A4500A65B7}"/>
          </ac:spMkLst>
        </pc:spChg>
      </pc:sldChg>
      <pc:sldChg chg="addSp delSp modSp add mod">
        <pc:chgData name="Michał Pyclik" userId="6d1d9512d460d1ef" providerId="LiveId" clId="{558DE7A4-6C1F-4DEB-81A3-FBC19E4EB43F}" dt="2021-02-25T13:20:52.018" v="1237" actId="20577"/>
        <pc:sldMkLst>
          <pc:docMk/>
          <pc:sldMk cId="3605905043" sldId="282"/>
        </pc:sldMkLst>
        <pc:spChg chg="del">
          <ac:chgData name="Michał Pyclik" userId="6d1d9512d460d1ef" providerId="LiveId" clId="{558DE7A4-6C1F-4DEB-81A3-FBC19E4EB43F}" dt="2021-02-25T13:18:33.701" v="854" actId="478"/>
          <ac:spMkLst>
            <pc:docMk/>
            <pc:sldMk cId="3605905043" sldId="282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20:52.018" v="1237" actId="20577"/>
          <ac:spMkLst>
            <pc:docMk/>
            <pc:sldMk cId="3605905043" sldId="282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8:35.669" v="855" actId="478"/>
          <ac:spMkLst>
            <pc:docMk/>
            <pc:sldMk cId="3605905043" sldId="282"/>
            <ac:spMk id="5" creationId="{5A876F31-8BD3-47B6-817E-6947FB9D0A16}"/>
          </ac:spMkLst>
        </pc:spChg>
      </pc:sldChg>
      <pc:sldChg chg="modSp add mod">
        <pc:chgData name="Michał Pyclik" userId="6d1d9512d460d1ef" providerId="LiveId" clId="{558DE7A4-6C1F-4DEB-81A3-FBC19E4EB43F}" dt="2021-02-25T13:22:27.482" v="1502" actId="20577"/>
        <pc:sldMkLst>
          <pc:docMk/>
          <pc:sldMk cId="818832109" sldId="283"/>
        </pc:sldMkLst>
        <pc:spChg chg="mod">
          <ac:chgData name="Michał Pyclik" userId="6d1d9512d460d1ef" providerId="LiveId" clId="{558DE7A4-6C1F-4DEB-81A3-FBC19E4EB43F}" dt="2021-02-25T13:22:27.482" v="1502" actId="20577"/>
          <ac:spMkLst>
            <pc:docMk/>
            <pc:sldMk cId="818832109" sldId="283"/>
            <ac:spMk id="3" creationId="{1436EBC3-D4D5-4A89-9B48-F7A4500A65B7}"/>
          </ac:spMkLst>
        </pc:spChg>
      </pc:sldChg>
      <pc:sldChg chg="addSp delSp modSp add mod setBg">
        <pc:chgData name="Michał Pyclik" userId="6d1d9512d460d1ef" providerId="LiveId" clId="{558DE7A4-6C1F-4DEB-81A3-FBC19E4EB43F}" dt="2021-02-25T13:33:26.016" v="2014" actId="478"/>
        <pc:sldMkLst>
          <pc:docMk/>
          <pc:sldMk cId="3548689430" sldId="284"/>
        </pc:sldMkLst>
        <pc:spChg chg="del mod">
          <ac:chgData name="Michał Pyclik" userId="6d1d9512d460d1ef" providerId="LiveId" clId="{558DE7A4-6C1F-4DEB-81A3-FBC19E4EB43F}" dt="2021-02-25T13:33:24.862" v="2013" actId="478"/>
          <ac:spMkLst>
            <pc:docMk/>
            <pc:sldMk cId="3548689430" sldId="284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26.016" v="2014" actId="478"/>
          <ac:spMkLst>
            <pc:docMk/>
            <pc:sldMk cId="3548689430" sldId="284"/>
            <ac:spMk id="4" creationId="{901FA9D8-D186-4DBC-A510-BA90E60F138B}"/>
          </ac:spMkLst>
        </pc:spChg>
        <pc:spChg chg="mo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" creationId="{9FE0CC8F-6F9A-4C9B-8CD3-A8FD136AD841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47.002" v="1993" actId="26606"/>
          <ac:picMkLst>
            <pc:docMk/>
            <pc:sldMk cId="3548689430" sldId="284"/>
            <ac:picMk id="5122" creationId="{AFC0A1EB-64D5-47B9-AC50-C749698325AB}"/>
          </ac:picMkLst>
        </pc:picChg>
      </pc:sldChg>
      <pc:sldChg chg="addSp delSp modSp add mod setBg setClrOvrMap">
        <pc:chgData name="Michał Pyclik" userId="6d1d9512d460d1ef" providerId="LiveId" clId="{558DE7A4-6C1F-4DEB-81A3-FBC19E4EB43F}" dt="2021-02-25T13:33:19.525" v="2012" actId="478"/>
        <pc:sldMkLst>
          <pc:docMk/>
          <pc:sldMk cId="768911231" sldId="285"/>
        </pc:sldMkLst>
        <pc:spChg chg="del mod">
          <ac:chgData name="Michał Pyclik" userId="6d1d9512d460d1ef" providerId="LiveId" clId="{558DE7A4-6C1F-4DEB-81A3-FBC19E4EB43F}" dt="2021-02-25T13:33:14.310" v="2009" actId="478"/>
          <ac:spMkLst>
            <pc:docMk/>
            <pc:sldMk cId="768911231" sldId="285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19.525" v="2012" actId="478"/>
          <ac:spMkLst>
            <pc:docMk/>
            <pc:sldMk cId="768911231" sldId="285"/>
            <ac:spMk id="4" creationId="{FE3A267C-7FDD-4EB7-9C39-3B210D6B2134}"/>
          </ac:spMkLst>
        </pc:spChg>
        <pc:spChg chg="mod or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3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5" creationId="{DBE4DD59-5AA2-46C6-B6A8-9B4C62D19877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7" creationId="{160CE81C-67DC-489E-BFFB-877C80B854DB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9" creationId="{96BC321D-B05F-4857-8880-97F61B9B7858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0" creationId="{7A4CA679-3546-4E14-8FB8-F57168C37635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1" creationId="{44D16E90-7C64-4C04-A50A-B866A1A92B4E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3" creationId="{36B822CC-7DA9-4417-AA94-64CEB676F0B8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4" creationId="{AFA01E88-71CC-4FF3-9E81-51E0C32B45E4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6" creationId="{9831CBB7-4817-4B54-A7F9-0AE2D0C47870}"/>
          </ac:spMkLst>
        </pc:spChg>
        <pc:picChg chg="add del mod ord">
          <ac:chgData name="Michał Pyclik" userId="6d1d9512d460d1ef" providerId="LiveId" clId="{558DE7A4-6C1F-4DEB-81A3-FBC19E4EB43F}" dt="2021-02-25T13:33:17.591" v="2011" actId="478"/>
          <ac:picMkLst>
            <pc:docMk/>
            <pc:sldMk cId="768911231" sldId="285"/>
            <ac:picMk id="4098" creationId="{4BAC53CB-B0A6-4BEC-AEEA-0A3999762E94}"/>
          </ac:picMkLst>
        </pc:picChg>
      </pc:sldChg>
      <pc:sldChg chg="addSp delSp modSp add mod setBg">
        <pc:chgData name="Michał Pyclik" userId="6d1d9512d460d1ef" providerId="LiveId" clId="{558DE7A4-6C1F-4DEB-81A3-FBC19E4EB43F}" dt="2021-02-25T13:33:06.433" v="2008" actId="478"/>
        <pc:sldMkLst>
          <pc:docMk/>
          <pc:sldMk cId="997852587" sldId="286"/>
        </pc:sldMkLst>
        <pc:spChg chg="del mod">
          <ac:chgData name="Michał Pyclik" userId="6d1d9512d460d1ef" providerId="LiveId" clId="{558DE7A4-6C1F-4DEB-81A3-FBC19E4EB43F}" dt="2021-02-25T13:33:05.340" v="2007" actId="478"/>
          <ac:spMkLst>
            <pc:docMk/>
            <pc:sldMk cId="997852587" sldId="286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06.433" v="2008" actId="478"/>
          <ac:spMkLst>
            <pc:docMk/>
            <pc:sldMk cId="997852587" sldId="286"/>
            <ac:spMk id="4" creationId="{42644978-A893-42AF-9B61-658016E38FED}"/>
          </ac:spMkLst>
        </pc:spChg>
        <pc:spChg chg="mod">
          <ac:chgData name="Michał Pyclik" userId="6d1d9512d460d1ef" providerId="LiveId" clId="{558DE7A4-6C1F-4DEB-81A3-FBC19E4EB43F}" dt="2021-02-25T13:29:31.203" v="1991" actId="5793"/>
          <ac:spMkLst>
            <pc:docMk/>
            <pc:sldMk cId="997852587" sldId="286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3" creationId="{F367CCF1-BB1E-41CF-8499-94A870C33EFA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7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28.041" v="1990" actId="26606"/>
          <ac:picMkLst>
            <pc:docMk/>
            <pc:sldMk cId="997852587" sldId="286"/>
            <ac:picMk id="3074" creationId="{7C88F7BF-E4ED-45B6-96F4-8D00C95B8A5E}"/>
          </ac:picMkLst>
        </pc:picChg>
      </pc:sldChg>
      <pc:sldChg chg="addSp delSp modSp add mod">
        <pc:chgData name="Michał Pyclik" userId="6d1d9512d460d1ef" providerId="LiveId" clId="{558DE7A4-6C1F-4DEB-81A3-FBC19E4EB43F}" dt="2021-02-25T13:32:56.534" v="2006" actId="1076"/>
        <pc:sldMkLst>
          <pc:docMk/>
          <pc:sldMk cId="3690888665" sldId="287"/>
        </pc:sldMkLst>
        <pc:spChg chg="del mod">
          <ac:chgData name="Michał Pyclik" userId="6d1d9512d460d1ef" providerId="LiveId" clId="{558DE7A4-6C1F-4DEB-81A3-FBC19E4EB43F}" dt="2021-02-25T13:32:11.569" v="2002" actId="478"/>
          <ac:spMkLst>
            <pc:docMk/>
            <pc:sldMk cId="3690888665" sldId="287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2:14.362" v="2003" actId="478"/>
          <ac:spMkLst>
            <pc:docMk/>
            <pc:sldMk cId="3690888665" sldId="287"/>
            <ac:spMk id="4" creationId="{2F2FC498-D910-41E8-A04E-7AB293259131}"/>
          </ac:spMkLst>
        </pc:spChg>
        <pc:spChg chg="del mod ord">
          <ac:chgData name="Michał Pyclik" userId="6d1d9512d460d1ef" providerId="LiveId" clId="{558DE7A4-6C1F-4DEB-81A3-FBC19E4EB43F}" dt="2021-02-25T13:32:05.412" v="2000" actId="478"/>
          <ac:spMkLst>
            <pc:docMk/>
            <pc:sldMk cId="3690888665" sldId="287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3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4" creationId="{3CED7894-4F62-4A6C-8DB5-DB5BE08E9C03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5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6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7" creationId="{E536F3B4-50F6-4C52-8F76-4EB1214719DC}"/>
          </ac:spMkLst>
        </pc:spChg>
        <pc:graphicFrameChg chg="add mod modGraphic">
          <ac:chgData name="Michał Pyclik" userId="6d1d9512d460d1ef" providerId="LiveId" clId="{558DE7A4-6C1F-4DEB-81A3-FBC19E4EB43F}" dt="2021-02-25T13:32:56.534" v="2006" actId="107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del">
          <ac:chgData name="Michał Pyclik" userId="6d1d9512d460d1ef" providerId="LiveId" clId="{558DE7A4-6C1F-4DEB-81A3-FBC19E4EB43F}" dt="2021-02-25T13:31:46.874" v="1997" actId="478"/>
          <ac:picMkLst>
            <pc:docMk/>
            <pc:sldMk cId="3690888665" sldId="287"/>
            <ac:picMk id="3074" creationId="{7C88F7BF-E4ED-45B6-96F4-8D00C95B8A5E}"/>
          </ac:picMkLst>
        </pc:picChg>
        <pc:picChg chg="add mod">
          <ac:chgData name="Michał Pyclik" userId="6d1d9512d460d1ef" providerId="LiveId" clId="{558DE7A4-6C1F-4DEB-81A3-FBC19E4EB43F}" dt="2021-02-25T13:32:18.310" v="2004" actId="26606"/>
          <ac:picMkLst>
            <pc:docMk/>
            <pc:sldMk cId="3690888665" sldId="287"/>
            <ac:picMk id="7170" creationId="{AFA8521C-241A-4F70-BD30-3DC015C0BFAC}"/>
          </ac:picMkLst>
        </pc:picChg>
      </pc:sldChg>
      <pc:sldChg chg="modSp add mod">
        <pc:chgData name="Michał Pyclik" userId="6d1d9512d460d1ef" providerId="LiveId" clId="{558DE7A4-6C1F-4DEB-81A3-FBC19E4EB43F}" dt="2021-02-25T13:39:18.552" v="2140" actId="14100"/>
        <pc:sldMkLst>
          <pc:docMk/>
          <pc:sldMk cId="2761757635" sldId="288"/>
        </pc:sldMkLst>
        <pc:spChg chg="mod">
          <ac:chgData name="Michał Pyclik" userId="6d1d9512d460d1ef" providerId="LiveId" clId="{558DE7A4-6C1F-4DEB-81A3-FBC19E4EB43F}" dt="2021-02-25T13:38:05.445" v="2116"/>
          <ac:spMkLst>
            <pc:docMk/>
            <pc:sldMk cId="2761757635" sldId="288"/>
            <ac:spMk id="5" creationId="{50F1D215-442E-4E51-9BDD-BA5ABEB51F16}"/>
          </ac:spMkLst>
        </pc:spChg>
        <pc:spChg chg="mod">
          <ac:chgData name="Michał Pyclik" userId="6d1d9512d460d1ef" providerId="LiveId" clId="{558DE7A4-6C1F-4DEB-81A3-FBC19E4EB43F}" dt="2021-02-25T13:38:51.345" v="2136" actId="20577"/>
          <ac:spMkLst>
            <pc:docMk/>
            <pc:sldMk cId="2761757635" sldId="288"/>
            <ac:spMk id="7" creationId="{34FB7130-2A3C-44E0-BBD1-7ED35CE10E42}"/>
          </ac:spMkLst>
        </pc:spChg>
        <pc:graphicFrameChg chg="mod">
          <ac:chgData name="Michał Pyclik" userId="6d1d9512d460d1ef" providerId="LiveId" clId="{558DE7A4-6C1F-4DEB-81A3-FBC19E4EB43F}" dt="2021-02-25T13:38:35.021" v="2120" actId="14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558DE7A4-6C1F-4DEB-81A3-FBC19E4EB43F}" dt="2021-02-25T13:39:18.552" v="2140" actId="14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addSp delSp modSp add mod">
        <pc:chgData name="Michał Pyclik" userId="6d1d9512d460d1ef" providerId="LiveId" clId="{558DE7A4-6C1F-4DEB-81A3-FBC19E4EB43F}" dt="2021-02-25T13:46:43.580" v="2260" actId="478"/>
        <pc:sldMkLst>
          <pc:docMk/>
          <pc:sldMk cId="503528714" sldId="289"/>
        </pc:sldMkLst>
        <pc:spChg chg="del">
          <ac:chgData name="Michał Pyclik" userId="6d1d9512d460d1ef" providerId="LiveId" clId="{558DE7A4-6C1F-4DEB-81A3-FBC19E4EB43F}" dt="2021-02-25T13:46:41.843" v="2259" actId="478"/>
          <ac:spMkLst>
            <pc:docMk/>
            <pc:sldMk cId="503528714" sldId="289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46:43.580" v="2260" actId="478"/>
          <ac:spMkLst>
            <pc:docMk/>
            <pc:sldMk cId="503528714" sldId="289"/>
            <ac:spMk id="5" creationId="{FD25D652-DCCC-45D8-8DC9-5C8FF3816AF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7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2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3" creationId="{E536F3B4-50F6-4C52-8F76-4EB1214719DC}"/>
          </ac:spMkLst>
        </pc:spChg>
        <pc:picChg chg="del">
          <ac:chgData name="Michał Pyclik" userId="6d1d9512d460d1ef" providerId="LiveId" clId="{558DE7A4-6C1F-4DEB-81A3-FBC19E4EB43F}" dt="2021-02-25T13:46:20.647" v="2256" actId="478"/>
          <ac:picMkLst>
            <pc:docMk/>
            <pc:sldMk cId="503528714" sldId="289"/>
            <ac:picMk id="9218" creationId="{33AAB4F3-6E1A-4EEA-8C35-26FE5EAD9EB9}"/>
          </ac:picMkLst>
        </pc:picChg>
        <pc:picChg chg="add mod">
          <ac:chgData name="Michał Pyclik" userId="6d1d9512d460d1ef" providerId="LiveId" clId="{558DE7A4-6C1F-4DEB-81A3-FBC19E4EB43F}" dt="2021-02-25T13:46:31.719" v="2258" actId="26606"/>
          <ac:picMkLst>
            <pc:docMk/>
            <pc:sldMk cId="503528714" sldId="289"/>
            <ac:picMk id="10242" creationId="{F6F038E7-89BE-4F39-98B7-3E334D13833C}"/>
          </ac:picMkLst>
        </pc:picChg>
      </pc:sldChg>
      <pc:sldChg chg="addSp delSp modSp new mod setBg">
        <pc:chgData name="Michał Pyclik" userId="6d1d9512d460d1ef" providerId="LiveId" clId="{558DE7A4-6C1F-4DEB-81A3-FBC19E4EB43F}" dt="2021-02-25T13:48:46.905" v="2274" actId="14100"/>
        <pc:sldMkLst>
          <pc:docMk/>
          <pc:sldMk cId="2804962280" sldId="290"/>
        </pc:sldMkLst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1" creationId="{00C418F9-B1A3-4097-9C97-E1C9F3149701}"/>
          </ac:spMkLst>
        </pc:spChg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3" creationId="{6B5E8ED2-C3EC-40AD-BDB9-27E589B52DAA}"/>
          </ac:spMkLst>
        </pc:spChg>
        <pc:spChg chg="add">
          <ac:chgData name="Michał Pyclik" userId="6d1d9512d460d1ef" providerId="LiveId" clId="{558DE7A4-6C1F-4DEB-81A3-FBC19E4EB43F}" dt="2021-02-25T13:48:42.027" v="2272" actId="26606"/>
          <ac:spMkLst>
            <pc:docMk/>
            <pc:sldMk cId="2804962280" sldId="290"/>
            <ac:spMk id="11268" creationId="{587D26DA-9773-4A0E-B213-DDF20A1F1F27}"/>
          </ac:spMkLst>
        </pc:spChg>
        <pc:picChg chg="add mod">
          <ac:chgData name="Michał Pyclik" userId="6d1d9512d460d1ef" providerId="LiveId" clId="{558DE7A4-6C1F-4DEB-81A3-FBC19E4EB43F}" dt="2021-02-25T13:48:46.905" v="2274" actId="14100"/>
          <ac:picMkLst>
            <pc:docMk/>
            <pc:sldMk cId="2804962280" sldId="290"/>
            <ac:picMk id="11266" creationId="{B82CEE9D-EE78-46D0-9430-F5858608893C}"/>
          </ac:picMkLst>
        </pc:picChg>
      </pc:sldChg>
    </pc:docChg>
  </pc:docChgLst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F26A15E2-57B5-460F-9282-1EC8B5B417C4}" type="pres">
      <dgm:prSet presAssocID="{FA3F57DB-C9B0-43A1-84EE-8B30911F678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E16C1A6-7302-4A9C-9585-3A316BD6CACB}" type="pres">
      <dgm:prSet presAssocID="{A33F4B5C-77BE-4DFA-A7B5-FFCD696CBAEC}" presName="composite" presStyleCnt="0"/>
      <dgm:spPr/>
    </dgm:pt>
    <dgm:pt modelId="{AB896391-A275-4601-89F5-9C44CB639E2C}" type="pres">
      <dgm:prSet presAssocID="{A33F4B5C-77BE-4DFA-A7B5-FFCD696CBAE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3C9992-12CE-4CD5-8439-BDF7D645AC06}" type="pres">
      <dgm:prSet presAssocID="{A33F4B5C-77BE-4DFA-A7B5-FFCD696CBAE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89C9674-7749-48AC-8D4E-F70919465357}" type="pres">
      <dgm:prSet presAssocID="{A33F4B5C-77BE-4DFA-A7B5-FFCD696CBAEC}" presName="BalanceSpacing" presStyleCnt="0"/>
      <dgm:spPr/>
    </dgm:pt>
    <dgm:pt modelId="{252A3DC4-2994-41DC-866D-627C2653DD1D}" type="pres">
      <dgm:prSet presAssocID="{A33F4B5C-77BE-4DFA-A7B5-FFCD696CBAEC}" presName="BalanceSpacing1" presStyleCnt="0"/>
      <dgm:spPr/>
    </dgm:pt>
    <dgm:pt modelId="{CEB32104-761D-41FC-BA6A-D95679CFEB12}" type="pres">
      <dgm:prSet presAssocID="{BFEA5C43-F262-43B8-8E47-1ABD93BB1700}" presName="Accent1Text" presStyleLbl="node1" presStyleIdx="1" presStyleCnt="8"/>
      <dgm:spPr/>
      <dgm:t>
        <a:bodyPr/>
        <a:lstStyle/>
        <a:p>
          <a:endParaRPr lang="pl-PL"/>
        </a:p>
      </dgm:t>
    </dgm:pt>
    <dgm:pt modelId="{BAF6BD2E-69A6-44AF-8755-C1EE275257BD}" type="pres">
      <dgm:prSet presAssocID="{BFEA5C43-F262-43B8-8E47-1ABD93BB1700}" presName="spaceBetweenRectangles" presStyleCnt="0"/>
      <dgm:spPr/>
    </dgm:pt>
    <dgm:pt modelId="{58987016-DD2B-4B9D-B05A-BE93F26E4659}" type="pres">
      <dgm:prSet presAssocID="{21E98624-D5F6-49D4-BCD7-13091CF98FC6}" presName="composite" presStyleCnt="0"/>
      <dgm:spPr/>
    </dgm:pt>
    <dgm:pt modelId="{4B2C4587-7D45-4FC2-8F68-487B1C3FE27A}" type="pres">
      <dgm:prSet presAssocID="{21E98624-D5F6-49D4-BCD7-13091CF98FC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0AFFD0-8C35-49A5-9B39-0764B95FBDB2}" type="pres">
      <dgm:prSet presAssocID="{21E98624-D5F6-49D4-BCD7-13091CF98FC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0AA9FA0-64B9-4F47-80EC-8E286F813099}" type="pres">
      <dgm:prSet presAssocID="{21E98624-D5F6-49D4-BCD7-13091CF98FC6}" presName="BalanceSpacing" presStyleCnt="0"/>
      <dgm:spPr/>
    </dgm:pt>
    <dgm:pt modelId="{E335B0E5-8913-4096-B8B8-4BDEDADBD6D6}" type="pres">
      <dgm:prSet presAssocID="{21E98624-D5F6-49D4-BCD7-13091CF98FC6}" presName="BalanceSpacing1" presStyleCnt="0"/>
      <dgm:spPr/>
    </dgm:pt>
    <dgm:pt modelId="{6D25A125-825E-46BC-A285-1481AE80D679}" type="pres">
      <dgm:prSet presAssocID="{28C1D47B-17A7-4763-B1EC-0DA3EFE0F737}" presName="Accent1Text" presStyleLbl="node1" presStyleIdx="3" presStyleCnt="8"/>
      <dgm:spPr/>
      <dgm:t>
        <a:bodyPr/>
        <a:lstStyle/>
        <a:p>
          <a:endParaRPr lang="pl-PL"/>
        </a:p>
      </dgm:t>
    </dgm:pt>
    <dgm:pt modelId="{503E621A-FA2E-4E98-8342-13028918AA76}" type="pres">
      <dgm:prSet presAssocID="{28C1D47B-17A7-4763-B1EC-0DA3EFE0F737}" presName="spaceBetweenRectangles" presStyleCnt="0"/>
      <dgm:spPr/>
    </dgm:pt>
    <dgm:pt modelId="{290C8B6F-BB9A-4684-94A6-04BA0248B37F}" type="pres">
      <dgm:prSet presAssocID="{99FAF286-F904-40CF-A22B-0BDC81B8FA03}" presName="composite" presStyleCnt="0"/>
      <dgm:spPr/>
    </dgm:pt>
    <dgm:pt modelId="{66C89D3C-1FCE-4FDE-BF23-8290E9678404}" type="pres">
      <dgm:prSet presAssocID="{99FAF286-F904-40CF-A22B-0BDC81B8FA03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B8CD92-BA9F-4337-AC98-AA9F33EDD666}" type="pres">
      <dgm:prSet presAssocID="{99FAF286-F904-40CF-A22B-0BDC81B8FA0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1C4F0C6-A0B0-436E-921E-5834278E12D0}" type="pres">
      <dgm:prSet presAssocID="{99FAF286-F904-40CF-A22B-0BDC81B8FA03}" presName="BalanceSpacing" presStyleCnt="0"/>
      <dgm:spPr/>
    </dgm:pt>
    <dgm:pt modelId="{EBEE3BDA-0892-4C4C-884D-24156463A9BE}" type="pres">
      <dgm:prSet presAssocID="{99FAF286-F904-40CF-A22B-0BDC81B8FA03}" presName="BalanceSpacing1" presStyleCnt="0"/>
      <dgm:spPr/>
    </dgm:pt>
    <dgm:pt modelId="{52099E42-608C-4343-997F-7FA358F8D0D5}" type="pres">
      <dgm:prSet presAssocID="{4140DC81-5958-4BBC-9139-025A37EBCB94}" presName="Accent1Text" presStyleLbl="node1" presStyleIdx="5" presStyleCnt="8"/>
      <dgm:spPr/>
      <dgm:t>
        <a:bodyPr/>
        <a:lstStyle/>
        <a:p>
          <a:endParaRPr lang="pl-PL"/>
        </a:p>
      </dgm:t>
    </dgm:pt>
    <dgm:pt modelId="{E6215376-9602-4525-BDD1-DC68F1906161}" type="pres">
      <dgm:prSet presAssocID="{4140DC81-5958-4BBC-9139-025A37EBCB94}" presName="spaceBetweenRectangles" presStyleCnt="0"/>
      <dgm:spPr/>
    </dgm:pt>
    <dgm:pt modelId="{E981D269-B3EE-4948-A7BB-686BD3625923}" type="pres">
      <dgm:prSet presAssocID="{5670F065-A683-4E26-AFFC-4DA158073084}" presName="composite" presStyleCnt="0"/>
      <dgm:spPr/>
    </dgm:pt>
    <dgm:pt modelId="{2D48E633-03F8-4315-A513-A07C02190E62}" type="pres">
      <dgm:prSet presAssocID="{5670F065-A683-4E26-AFFC-4DA15807308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DF267F-91AC-4013-8F3B-E56BCD84CAC2}" type="pres">
      <dgm:prSet presAssocID="{5670F065-A683-4E26-AFFC-4DA15807308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CABB527-BEA7-4DA0-8FE6-E25E698CAB80}" type="pres">
      <dgm:prSet presAssocID="{5670F065-A683-4E26-AFFC-4DA158073084}" presName="BalanceSpacing" presStyleCnt="0"/>
      <dgm:spPr/>
    </dgm:pt>
    <dgm:pt modelId="{343D7F5A-ECDC-478F-9AD6-205FCD904357}" type="pres">
      <dgm:prSet presAssocID="{5670F065-A683-4E26-AFFC-4DA158073084}" presName="BalanceSpacing1" presStyleCnt="0"/>
      <dgm:spPr/>
    </dgm:pt>
    <dgm:pt modelId="{C4D2DD60-0622-41C1-B3B7-5F1BFA1B6430}" type="pres">
      <dgm:prSet presAssocID="{1E8A71A5-E76F-4BE1-97CE-12D263657370}" presName="Accent1Text" presStyleLbl="node1" presStyleIdx="7" presStyleCnt="8"/>
      <dgm:spPr/>
      <dgm:t>
        <a:bodyPr/>
        <a:lstStyle/>
        <a:p>
          <a:endParaRPr lang="pl-PL"/>
        </a:p>
      </dgm:t>
    </dgm:pt>
  </dgm:ptLst>
  <dgm:cxnLst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0F807B47-EF0F-4E79-9499-BD0C0D4D7D1E}" type="presOf" srcId="{FA3F57DB-C9B0-43A1-84EE-8B30911F678D}" destId="{F26A15E2-57B5-460F-9282-1EC8B5B417C4}" srcOrd="0" destOrd="0" presId="urn:microsoft.com/office/officeart/2008/layout/AlternatingHexagons"/>
    <dgm:cxn modelId="{39AFDBF3-79FD-4B5F-B762-4BB259EE8E60}" type="presOf" srcId="{5670F065-A683-4E26-AFFC-4DA158073084}" destId="{2D48E633-03F8-4315-A513-A07C02190E62}" srcOrd="0" destOrd="0" presId="urn:microsoft.com/office/officeart/2008/layout/AlternatingHexagons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B13A8BE0-09FE-45E1-9EBF-D28F22CCF646}" type="presOf" srcId="{99FAF286-F904-40CF-A22B-0BDC81B8FA03}" destId="{66C89D3C-1FCE-4FDE-BF23-8290E9678404}" srcOrd="0" destOrd="0" presId="urn:microsoft.com/office/officeart/2008/layout/AlternatingHexagons"/>
    <dgm:cxn modelId="{72C3CF7E-5DD8-4788-B77D-745FA17A28E6}" type="presOf" srcId="{BFEA5C43-F262-43B8-8E47-1ABD93BB1700}" destId="{CEB32104-761D-41FC-BA6A-D95679CFEB12}" srcOrd="0" destOrd="0" presId="urn:microsoft.com/office/officeart/2008/layout/AlternatingHexagons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29A70FE8-FC64-41DF-A895-2033E855DBAA}" type="presOf" srcId="{21E98624-D5F6-49D4-BCD7-13091CF98FC6}" destId="{4B2C4587-7D45-4FC2-8F68-487B1C3FE27A}" srcOrd="0" destOrd="0" presId="urn:microsoft.com/office/officeart/2008/layout/AlternatingHexagons"/>
    <dgm:cxn modelId="{722D365E-6201-46B3-A143-91B99E33E2CA}" type="presOf" srcId="{4140DC81-5958-4BBC-9139-025A37EBCB94}" destId="{52099E42-608C-4343-997F-7FA358F8D0D5}" srcOrd="0" destOrd="0" presId="urn:microsoft.com/office/officeart/2008/layout/AlternatingHexagons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54D54F64-DEB6-4345-B1AA-1C829E613C4C}" type="presOf" srcId="{1E8A71A5-E76F-4BE1-97CE-12D263657370}" destId="{C4D2DD60-0622-41C1-B3B7-5F1BFA1B6430}" srcOrd="0" destOrd="0" presId="urn:microsoft.com/office/officeart/2008/layout/AlternatingHexagons"/>
    <dgm:cxn modelId="{E314558D-F34B-48B3-BFAE-D5330CB0B202}" type="presOf" srcId="{A33F4B5C-77BE-4DFA-A7B5-FFCD696CBAEC}" destId="{AB896391-A275-4601-89F5-9C44CB639E2C}" srcOrd="0" destOrd="0" presId="urn:microsoft.com/office/officeart/2008/layout/AlternatingHexagons"/>
    <dgm:cxn modelId="{83E629A5-DAE6-4B5C-A5DE-DE8953A93343}" type="presOf" srcId="{28C1D47B-17A7-4763-B1EC-0DA3EFE0F737}" destId="{6D25A125-825E-46BC-A285-1481AE80D679}" srcOrd="0" destOrd="0" presId="urn:microsoft.com/office/officeart/2008/layout/AlternatingHexagons"/>
    <dgm:cxn modelId="{0BBBC54C-FDDD-4B33-A95C-F27062F5CB4F}" type="presParOf" srcId="{F26A15E2-57B5-460F-9282-1EC8B5B417C4}" destId="{5E16C1A6-7302-4A9C-9585-3A316BD6CACB}" srcOrd="0" destOrd="0" presId="urn:microsoft.com/office/officeart/2008/layout/AlternatingHexagons"/>
    <dgm:cxn modelId="{74C1E091-B5F2-4E87-BE2C-3E75C2E998DD}" type="presParOf" srcId="{5E16C1A6-7302-4A9C-9585-3A316BD6CACB}" destId="{AB896391-A275-4601-89F5-9C44CB639E2C}" srcOrd="0" destOrd="0" presId="urn:microsoft.com/office/officeart/2008/layout/AlternatingHexagons"/>
    <dgm:cxn modelId="{5E1090EC-6D83-4C29-8533-81E53307EC45}" type="presParOf" srcId="{5E16C1A6-7302-4A9C-9585-3A316BD6CACB}" destId="{9E3C9992-12CE-4CD5-8439-BDF7D645AC06}" srcOrd="1" destOrd="0" presId="urn:microsoft.com/office/officeart/2008/layout/AlternatingHexagons"/>
    <dgm:cxn modelId="{8B73F293-5383-413C-AC86-7F509493C484}" type="presParOf" srcId="{5E16C1A6-7302-4A9C-9585-3A316BD6CACB}" destId="{B89C9674-7749-48AC-8D4E-F70919465357}" srcOrd="2" destOrd="0" presId="urn:microsoft.com/office/officeart/2008/layout/AlternatingHexagons"/>
    <dgm:cxn modelId="{87AC7B87-717C-49A7-909F-BCB00E499A4D}" type="presParOf" srcId="{5E16C1A6-7302-4A9C-9585-3A316BD6CACB}" destId="{252A3DC4-2994-41DC-866D-627C2653DD1D}" srcOrd="3" destOrd="0" presId="urn:microsoft.com/office/officeart/2008/layout/AlternatingHexagons"/>
    <dgm:cxn modelId="{87DF397B-0D6D-4E21-88EF-D75EF2588D77}" type="presParOf" srcId="{5E16C1A6-7302-4A9C-9585-3A316BD6CACB}" destId="{CEB32104-761D-41FC-BA6A-D95679CFEB12}" srcOrd="4" destOrd="0" presId="urn:microsoft.com/office/officeart/2008/layout/AlternatingHexagons"/>
    <dgm:cxn modelId="{CDC0D275-8381-4501-9431-DF604EF0EA6F}" type="presParOf" srcId="{F26A15E2-57B5-460F-9282-1EC8B5B417C4}" destId="{BAF6BD2E-69A6-44AF-8755-C1EE275257BD}" srcOrd="1" destOrd="0" presId="urn:microsoft.com/office/officeart/2008/layout/AlternatingHexagons"/>
    <dgm:cxn modelId="{177C6F10-7667-463E-BD7E-5BFA16758506}" type="presParOf" srcId="{F26A15E2-57B5-460F-9282-1EC8B5B417C4}" destId="{58987016-DD2B-4B9D-B05A-BE93F26E4659}" srcOrd="2" destOrd="0" presId="urn:microsoft.com/office/officeart/2008/layout/AlternatingHexagons"/>
    <dgm:cxn modelId="{F982F11B-9505-4AF7-AEA2-49B851E812A2}" type="presParOf" srcId="{58987016-DD2B-4B9D-B05A-BE93F26E4659}" destId="{4B2C4587-7D45-4FC2-8F68-487B1C3FE27A}" srcOrd="0" destOrd="0" presId="urn:microsoft.com/office/officeart/2008/layout/AlternatingHexagons"/>
    <dgm:cxn modelId="{FAE50A64-15DD-4A30-A9FB-8DEF4E73132D}" type="presParOf" srcId="{58987016-DD2B-4B9D-B05A-BE93F26E4659}" destId="{1B0AFFD0-8C35-49A5-9B39-0764B95FBDB2}" srcOrd="1" destOrd="0" presId="urn:microsoft.com/office/officeart/2008/layout/AlternatingHexagons"/>
    <dgm:cxn modelId="{71E55D82-944B-4BD8-9B5C-7571AD211AAA}" type="presParOf" srcId="{58987016-DD2B-4B9D-B05A-BE93F26E4659}" destId="{E0AA9FA0-64B9-4F47-80EC-8E286F813099}" srcOrd="2" destOrd="0" presId="urn:microsoft.com/office/officeart/2008/layout/AlternatingHexagons"/>
    <dgm:cxn modelId="{E19A2BE7-7898-437F-B6D8-D3961857F21F}" type="presParOf" srcId="{58987016-DD2B-4B9D-B05A-BE93F26E4659}" destId="{E335B0E5-8913-4096-B8B8-4BDEDADBD6D6}" srcOrd="3" destOrd="0" presId="urn:microsoft.com/office/officeart/2008/layout/AlternatingHexagons"/>
    <dgm:cxn modelId="{A09F6F98-6CD1-4284-B016-D8AF3AB00544}" type="presParOf" srcId="{58987016-DD2B-4B9D-B05A-BE93F26E4659}" destId="{6D25A125-825E-46BC-A285-1481AE80D679}" srcOrd="4" destOrd="0" presId="urn:microsoft.com/office/officeart/2008/layout/AlternatingHexagons"/>
    <dgm:cxn modelId="{D22A4207-4B59-448D-8965-AE0340EA0FEA}" type="presParOf" srcId="{F26A15E2-57B5-460F-9282-1EC8B5B417C4}" destId="{503E621A-FA2E-4E98-8342-13028918AA76}" srcOrd="3" destOrd="0" presId="urn:microsoft.com/office/officeart/2008/layout/AlternatingHexagons"/>
    <dgm:cxn modelId="{938401C1-6985-4C45-A7E3-D0E9FDE1AF7F}" type="presParOf" srcId="{F26A15E2-57B5-460F-9282-1EC8B5B417C4}" destId="{290C8B6F-BB9A-4684-94A6-04BA0248B37F}" srcOrd="4" destOrd="0" presId="urn:microsoft.com/office/officeart/2008/layout/AlternatingHexagons"/>
    <dgm:cxn modelId="{D3442145-7C0B-48DF-8ACA-8E106B7794F9}" type="presParOf" srcId="{290C8B6F-BB9A-4684-94A6-04BA0248B37F}" destId="{66C89D3C-1FCE-4FDE-BF23-8290E9678404}" srcOrd="0" destOrd="0" presId="urn:microsoft.com/office/officeart/2008/layout/AlternatingHexagons"/>
    <dgm:cxn modelId="{743F7AD3-EABD-4587-9735-693F806BE5B6}" type="presParOf" srcId="{290C8B6F-BB9A-4684-94A6-04BA0248B37F}" destId="{7AB8CD92-BA9F-4337-AC98-AA9F33EDD666}" srcOrd="1" destOrd="0" presId="urn:microsoft.com/office/officeart/2008/layout/AlternatingHexagons"/>
    <dgm:cxn modelId="{41506FD3-98C3-4278-B86A-6A3D69D2B601}" type="presParOf" srcId="{290C8B6F-BB9A-4684-94A6-04BA0248B37F}" destId="{21C4F0C6-A0B0-436E-921E-5834278E12D0}" srcOrd="2" destOrd="0" presId="urn:microsoft.com/office/officeart/2008/layout/AlternatingHexagons"/>
    <dgm:cxn modelId="{0E737D6B-316A-4A75-84FB-281EA9FA6B56}" type="presParOf" srcId="{290C8B6F-BB9A-4684-94A6-04BA0248B37F}" destId="{EBEE3BDA-0892-4C4C-884D-24156463A9BE}" srcOrd="3" destOrd="0" presId="urn:microsoft.com/office/officeart/2008/layout/AlternatingHexagons"/>
    <dgm:cxn modelId="{6E255714-344B-4DE9-B536-576687BE7073}" type="presParOf" srcId="{290C8B6F-BB9A-4684-94A6-04BA0248B37F}" destId="{52099E42-608C-4343-997F-7FA358F8D0D5}" srcOrd="4" destOrd="0" presId="urn:microsoft.com/office/officeart/2008/layout/AlternatingHexagons"/>
    <dgm:cxn modelId="{AB2DCBD4-22E3-40AA-818A-B2FFEDCD1557}" type="presParOf" srcId="{F26A15E2-57B5-460F-9282-1EC8B5B417C4}" destId="{E6215376-9602-4525-BDD1-DC68F1906161}" srcOrd="5" destOrd="0" presId="urn:microsoft.com/office/officeart/2008/layout/AlternatingHexagons"/>
    <dgm:cxn modelId="{B43ED54F-8C0D-4C21-B7FA-793FF63BB0B4}" type="presParOf" srcId="{F26A15E2-57B5-460F-9282-1EC8B5B417C4}" destId="{E981D269-B3EE-4948-A7BB-686BD3625923}" srcOrd="6" destOrd="0" presId="urn:microsoft.com/office/officeart/2008/layout/AlternatingHexagons"/>
    <dgm:cxn modelId="{6B3209F3-92D9-4EB6-B0DB-B84796A260EF}" type="presParOf" srcId="{E981D269-B3EE-4948-A7BB-686BD3625923}" destId="{2D48E633-03F8-4315-A513-A07C02190E62}" srcOrd="0" destOrd="0" presId="urn:microsoft.com/office/officeart/2008/layout/AlternatingHexagons"/>
    <dgm:cxn modelId="{568FE44D-90A2-457C-9AD6-DBF2ED231E82}" type="presParOf" srcId="{E981D269-B3EE-4948-A7BB-686BD3625923}" destId="{27DF267F-91AC-4013-8F3B-E56BCD84CAC2}" srcOrd="1" destOrd="0" presId="urn:microsoft.com/office/officeart/2008/layout/AlternatingHexagons"/>
    <dgm:cxn modelId="{3285B98E-6B94-4B3F-9790-499156AB23F9}" type="presParOf" srcId="{E981D269-B3EE-4948-A7BB-686BD3625923}" destId="{3CABB527-BEA7-4DA0-8FE6-E25E698CAB80}" srcOrd="2" destOrd="0" presId="urn:microsoft.com/office/officeart/2008/layout/AlternatingHexagons"/>
    <dgm:cxn modelId="{4ACD4D55-9E53-4993-B1D4-E288E9A88F1F}" type="presParOf" srcId="{E981D269-B3EE-4948-A7BB-686BD3625923}" destId="{343D7F5A-ECDC-478F-9AD6-205FCD904357}" srcOrd="3" destOrd="0" presId="urn:microsoft.com/office/officeart/2008/layout/AlternatingHexagons"/>
    <dgm:cxn modelId="{51B36886-C664-4D35-952B-5F41AF720E0B}" type="presParOf" srcId="{E981D269-B3EE-4948-A7BB-686BD3625923}" destId="{C4D2DD60-0622-41C1-B3B7-5F1BFA1B64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słaba pod względem merytorycznym. Brakujące elementy.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dobra pod względem merytorycznym. Brak lub niewielkie błędy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bardzo dobra pod względem merytorycznym. Poprawne, ciekawe treści.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/>
            <a:t>Prezentacja mało czytelna, pobieżna, nie budząca zainteresowania. </a:t>
          </a:r>
          <a:endParaRPr lang="pl-PL" dirty="0"/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Prezentacja czytelna, dobra, interesująca.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Prezentacja ładna, wyczerpująca, budząca zainteresowanie.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909C4BD-3E0A-483F-BD95-D17477547B8D}">
      <dgm:prSet/>
      <dgm:spPr/>
      <dgm:t>
        <a:bodyPr/>
        <a:lstStyle/>
        <a:p>
          <a:r>
            <a:rPr lang="pl-PL" dirty="0"/>
            <a:t>Brak udziału w dyskusji.</a:t>
          </a:r>
        </a:p>
      </dgm:t>
    </dgm:pt>
    <dgm:pt modelId="{DAF1C2D8-3B5B-48D9-87AA-4E4381AA0520}" type="parTrans" cxnId="{04244F11-51A8-4853-8957-824C2B2A6788}">
      <dgm:prSet/>
      <dgm:spPr/>
      <dgm:t>
        <a:bodyPr/>
        <a:lstStyle/>
        <a:p>
          <a:endParaRPr lang="pl-PL"/>
        </a:p>
      </dgm:t>
    </dgm:pt>
    <dgm:pt modelId="{1DBA6424-F68E-42A8-B3A5-CDDD31634E00}" type="sibTrans" cxnId="{04244F11-51A8-4853-8957-824C2B2A6788}">
      <dgm:prSet/>
      <dgm:spPr/>
      <dgm:t>
        <a:bodyPr/>
        <a:lstStyle/>
        <a:p>
          <a:endParaRPr lang="pl-PL"/>
        </a:p>
      </dgm:t>
    </dgm:pt>
    <dgm:pt modelId="{720F337C-B9ED-4F92-869F-226FC4291C99}">
      <dgm:prSet/>
      <dgm:spPr/>
      <dgm:t>
        <a:bodyPr/>
        <a:lstStyle/>
        <a:p>
          <a:r>
            <a:rPr lang="pl-PL" dirty="0"/>
            <a:t>Uczeń angażuje się w dyskusję ale jego wkład jest mały </a:t>
          </a:r>
        </a:p>
      </dgm:t>
    </dgm:pt>
    <dgm:pt modelId="{1E4A777A-0E41-4F4B-9278-BBF81DF31E7C}" type="parTrans" cxnId="{EC9FB82C-48EA-4EB9-9BC3-EFA9D15C1C57}">
      <dgm:prSet/>
      <dgm:spPr/>
      <dgm:t>
        <a:bodyPr/>
        <a:lstStyle/>
        <a:p>
          <a:endParaRPr lang="pl-PL"/>
        </a:p>
      </dgm:t>
    </dgm:pt>
    <dgm:pt modelId="{E5003560-A048-46B2-AA93-763D153A3535}" type="sibTrans" cxnId="{EC9FB82C-48EA-4EB9-9BC3-EFA9D15C1C57}">
      <dgm:prSet/>
      <dgm:spPr/>
      <dgm:t>
        <a:bodyPr/>
        <a:lstStyle/>
        <a:p>
          <a:endParaRPr lang="pl-PL"/>
        </a:p>
      </dgm:t>
    </dgm:pt>
    <dgm:pt modelId="{0B17548C-097F-4D7B-8A3C-C79225592A83}">
      <dgm:prSet phldrT="[Tekst]"/>
      <dgm:spPr/>
      <dgm:t>
        <a:bodyPr/>
        <a:lstStyle/>
        <a:p>
          <a:r>
            <a:rPr lang="pl-PL" dirty="0"/>
            <a:t>Uczeń angażuje się w dyskusję i jego wkład jest duży</a:t>
          </a:r>
        </a:p>
      </dgm:t>
    </dgm:pt>
    <dgm:pt modelId="{76E2588C-412C-41E6-8ED4-822E1F4FCB0E}" type="parTrans" cxnId="{659ACC3D-969E-41F3-B731-FFC74CCD1C27}">
      <dgm:prSet/>
      <dgm:spPr/>
      <dgm:t>
        <a:bodyPr/>
        <a:lstStyle/>
        <a:p>
          <a:endParaRPr lang="pl-PL"/>
        </a:p>
      </dgm:t>
    </dgm:pt>
    <dgm:pt modelId="{6CF1EA4E-9D0B-4ED8-89F5-1B87A88277B1}" type="sibTrans" cxnId="{659ACC3D-969E-41F3-B731-FFC74CCD1C27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5DB68242-A601-43EB-B48B-31767E628385}" type="presOf" srcId="{720F337C-B9ED-4F92-869F-226FC4291C99}" destId="{DAA902ED-0313-4A8D-BD69-C0CC7709BE1B}" srcOrd="0" destOrd="2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B5FF98A4-3D5E-44EC-A309-BA4099F5B753}" type="presOf" srcId="{4909C4BD-3E0A-483F-BD95-D17477547B8D}" destId="{766D261F-4321-4CF4-8725-1E69B688EF72}" srcOrd="0" destOrd="2" presId="urn:microsoft.com/office/officeart/2005/8/layout/process1"/>
    <dgm:cxn modelId="{EC9FB82C-48EA-4EB9-9BC3-EFA9D15C1C57}" srcId="{A017BB2F-1624-44E6-AF0B-A86EDAEA6EFE}" destId="{720F337C-B9ED-4F92-869F-226FC4291C99}" srcOrd="1" destOrd="0" parTransId="{1E4A777A-0E41-4F4B-9278-BBF81DF31E7C}" sibTransId="{E5003560-A048-46B2-AA93-763D153A3535}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659ACC3D-969E-41F3-B731-FFC74CCD1C27}" srcId="{CB57F2EC-E246-445B-9935-8F75B36F04D7}" destId="{0B17548C-097F-4D7B-8A3C-C79225592A83}" srcOrd="1" destOrd="0" parTransId="{76E2588C-412C-41E6-8ED4-822E1F4FCB0E}" sibTransId="{6CF1EA4E-9D0B-4ED8-89F5-1B87A88277B1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89947423-8AE4-409E-841F-E2FD9EF8A08F}" type="presOf" srcId="{0B17548C-097F-4D7B-8A3C-C79225592A83}" destId="{CBCE65A1-1999-4EE5-9E1A-9E0022102EEC}" srcOrd="0" destOrd="2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04244F11-51A8-4853-8957-824C2B2A6788}" srcId="{5A16F7FA-8479-4564-8B81-8080D024587B}" destId="{4909C4BD-3E0A-483F-BD95-D17477547B8D}" srcOrd="1" destOrd="0" parTransId="{DAF1C2D8-3B5B-48D9-87AA-4E4381AA0520}" sibTransId="{1DBA6424-F68E-42A8-B3A5-CDDD31634E00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mało czytelna, nieestetyczna, niestarannie wykonana.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czytelna, estetyczna, staranna.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estetyczna, czytelna, przejrzysta, zachęcająca do zapoznania się z nią, bardzo staranna. Atrakcyjna pod względem graficznym.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90BFD67C-4960-4E05-BC2F-169E5951F021}">
      <dgm:prSet/>
      <dgm:spPr/>
      <dgm:t>
        <a:bodyPr/>
        <a:lstStyle/>
        <a:p>
          <a:r>
            <a:rPr lang="pl-PL" dirty="0"/>
            <a:t>Złe rozplanowanie elementów  na stronie.</a:t>
          </a:r>
        </a:p>
      </dgm:t>
    </dgm:pt>
    <dgm:pt modelId="{1A5C61F0-2B1D-4BB0-9911-A15EC1801B05}" type="parTrans" cxnId="{E789A2DE-06E1-477C-A76F-391D0682330B}">
      <dgm:prSet/>
      <dgm:spPr/>
      <dgm:t>
        <a:bodyPr/>
        <a:lstStyle/>
        <a:p>
          <a:endParaRPr lang="pl-PL"/>
        </a:p>
      </dgm:t>
    </dgm:pt>
    <dgm:pt modelId="{953F9D04-18B6-40BC-A8A1-F64FAE0C7132}" type="sibTrans" cxnId="{E789A2DE-06E1-477C-A76F-391D0682330B}">
      <dgm:prSet/>
      <dgm:spPr/>
      <dgm:t>
        <a:bodyPr/>
        <a:lstStyle/>
        <a:p>
          <a:endParaRPr lang="pl-PL"/>
        </a:p>
      </dgm:t>
    </dgm:pt>
    <dgm:pt modelId="{E62CC61A-45DF-4EA2-BE9F-350B55F75E2C}">
      <dgm:prSet/>
      <dgm:spPr/>
      <dgm:t>
        <a:bodyPr/>
        <a:lstStyle/>
        <a:p>
          <a:r>
            <a:rPr lang="pl-PL" dirty="0"/>
            <a:t>Dobre rozplanowanie elementów na stronie.</a:t>
          </a:r>
        </a:p>
      </dgm:t>
    </dgm:pt>
    <dgm:pt modelId="{9A33D265-EA09-4378-8070-DD5DBC98009A}" type="parTrans" cxnId="{28E18933-D66C-4B11-AB17-A9D3BC0FFB8F}">
      <dgm:prSet/>
      <dgm:spPr/>
      <dgm:t>
        <a:bodyPr/>
        <a:lstStyle/>
        <a:p>
          <a:endParaRPr lang="pl-PL"/>
        </a:p>
      </dgm:t>
    </dgm:pt>
    <dgm:pt modelId="{F4CEEE05-E865-41CB-90E6-6C5399264530}" type="sibTrans" cxnId="{28E18933-D66C-4B11-AB17-A9D3BC0FFB8F}">
      <dgm:prSet/>
      <dgm:spPr/>
      <dgm:t>
        <a:bodyPr/>
        <a:lstStyle/>
        <a:p>
          <a:endParaRPr lang="pl-PL"/>
        </a:p>
      </dgm:t>
    </dgm:pt>
    <dgm:pt modelId="{1135EA53-8400-4739-8429-BE7F4A93AB4E}">
      <dgm:prSet/>
      <dgm:spPr/>
      <dgm:t>
        <a:bodyPr/>
        <a:lstStyle/>
        <a:p>
          <a:r>
            <a:rPr lang="pl-PL" dirty="0"/>
            <a:t>Dobre rozplanowanie elementów na stronie. Praca wyróżniająca się. </a:t>
          </a:r>
        </a:p>
      </dgm:t>
    </dgm:pt>
    <dgm:pt modelId="{2A3ED2EB-02D3-4EBE-A13E-7FD8F2B4A756}" type="parTrans" cxnId="{BEE3FBD6-DB27-4FCA-ADF8-F674A3704F01}">
      <dgm:prSet/>
      <dgm:spPr/>
      <dgm:t>
        <a:bodyPr/>
        <a:lstStyle/>
        <a:p>
          <a:endParaRPr lang="pl-PL"/>
        </a:p>
      </dgm:t>
    </dgm:pt>
    <dgm:pt modelId="{83F83A8A-488B-4402-9965-C3E03EAFD823}" type="sibTrans" cxnId="{BEE3FBD6-DB27-4FCA-ADF8-F674A3704F01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DF753C7-285F-4244-8C85-D874B97CC930}" type="presOf" srcId="{E62CC61A-45DF-4EA2-BE9F-350B55F75E2C}" destId="{DAA902ED-0313-4A8D-BD69-C0CC7709BE1B}" srcOrd="0" destOrd="2" presId="urn:microsoft.com/office/officeart/2005/8/layout/process1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28E18933-D66C-4B11-AB17-A9D3BC0FFB8F}" srcId="{A017BB2F-1624-44E6-AF0B-A86EDAEA6EFE}" destId="{E62CC61A-45DF-4EA2-BE9F-350B55F75E2C}" srcOrd="1" destOrd="0" parTransId="{9A33D265-EA09-4378-8070-DD5DBC98009A}" sibTransId="{F4CEEE05-E865-41CB-90E6-6C5399264530}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E789A2DE-06E1-477C-A76F-391D0682330B}" srcId="{5A16F7FA-8479-4564-8B81-8080D024587B}" destId="{90BFD67C-4960-4E05-BC2F-169E5951F021}" srcOrd="1" destOrd="0" parTransId="{1A5C61F0-2B1D-4BB0-9911-A15EC1801B05}" sibTransId="{953F9D04-18B6-40BC-A8A1-F64FAE0C7132}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E6735E22-8FE4-47D3-9F47-7E70BDE73059}" type="presOf" srcId="{1135EA53-8400-4739-8429-BE7F4A93AB4E}" destId="{CBCE65A1-1999-4EE5-9E1A-9E0022102EEC}" srcOrd="0" destOrd="2" presId="urn:microsoft.com/office/officeart/2005/8/layout/process1"/>
    <dgm:cxn modelId="{265D51DC-5B50-4015-A374-F122B345F5EC}" type="presOf" srcId="{90BFD67C-4960-4E05-BC2F-169E5951F021}" destId="{766D261F-4321-4CF4-8725-1E69B688EF72}" srcOrd="0" destOrd="2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BEE3FBD6-DB27-4FCA-ADF8-F674A3704F01}" srcId="{CB57F2EC-E246-445B-9935-8F75B36F04D7}" destId="{1135EA53-8400-4739-8429-BE7F4A93AB4E}" srcOrd="1" destOrd="0" parTransId="{2A3ED2EB-02D3-4EBE-A13E-7FD8F2B4A756}" sibTransId="{83F83A8A-488B-4402-9965-C3E03EAFD823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Brak zaangażowania wszystkich członków grupy w pracę i kreatywną współpracę.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Dobre zaangażowanie w pracę wszystkich członków grupy. Umiejętność współpracy na zadawalającym poziomie.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Pełne zaangażowanie w pracę wszystkich członków grupy. Wzajemne motywowanie się do pracy. Umiejętność współpracy w grupie na wysokim poziomie.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pyramid2" loCatId="list" qsTypeId="urn:microsoft.com/office/officeart/2005/8/quickstyle/simple2" qsCatId="simple" csTypeId="urn:microsoft.com/office/officeart/2005/8/colors/accent1_2" csCatId="accent1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6BF43357-35C6-4FB4-AA92-2D696A28F3AF}" type="pres">
      <dgm:prSet presAssocID="{3E98D307-BFAA-4D97-9DC9-EE6AB3EA965A}" presName="compositeShape" presStyleCnt="0">
        <dgm:presLayoutVars>
          <dgm:dir/>
          <dgm:resizeHandles/>
        </dgm:presLayoutVars>
      </dgm:prSet>
      <dgm:spPr/>
    </dgm:pt>
    <dgm:pt modelId="{05711E3F-6314-42A8-9985-226A9628CCDE}" type="pres">
      <dgm:prSet presAssocID="{3E98D307-BFAA-4D97-9DC9-EE6AB3EA965A}" presName="pyramid" presStyleLbl="node1" presStyleIdx="0" presStyleCnt="1"/>
      <dgm:spPr/>
    </dgm:pt>
    <dgm:pt modelId="{47D63C18-15A7-4CE9-BFE6-4DADD281294D}" type="pres">
      <dgm:prSet presAssocID="{3E98D307-BFAA-4D97-9DC9-EE6AB3EA965A}" presName="theList" presStyleCnt="0"/>
      <dgm:spPr/>
    </dgm:pt>
    <dgm:pt modelId="{179DC473-1E1F-400E-98F3-E2CB00259FBF}" type="pres">
      <dgm:prSet presAssocID="{D8063049-7493-41D4-B1CC-A03AC1B1AFD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9B61DD-CC05-4146-B093-0D99989F1ACF}" type="pres">
      <dgm:prSet presAssocID="{D8063049-7493-41D4-B1CC-A03AC1B1AFDC}" presName="aSpace" presStyleCnt="0"/>
      <dgm:spPr/>
    </dgm:pt>
    <dgm:pt modelId="{744B7A8C-D0F7-4DFB-92D4-08782DEFB58C}" type="pres">
      <dgm:prSet presAssocID="{EDC471C4-26D6-4ABB-A2F2-0A4B2A2468B3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46E7C5-6638-412D-A83A-EE9E9DE9E71D}" type="pres">
      <dgm:prSet presAssocID="{EDC471C4-26D6-4ABB-A2F2-0A4B2A2468B3}" presName="aSpace" presStyleCnt="0"/>
      <dgm:spPr/>
    </dgm:pt>
    <dgm:pt modelId="{4F267BF5-56E4-49E4-A054-7B6142E4E6F8}" type="pres">
      <dgm:prSet presAssocID="{2272E22D-0414-47B6-B861-2A354CA7691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1190D1-CE0F-4044-9C8D-C1E13D5046F3}" type="pres">
      <dgm:prSet presAssocID="{2272E22D-0414-47B6-B861-2A354CA76915}" presName="aSpace" presStyleCnt="0"/>
      <dgm:spPr/>
    </dgm:pt>
    <dgm:pt modelId="{04EE964E-9F84-4170-8CDA-2208C3B54145}" type="pres">
      <dgm:prSet presAssocID="{10F0BCA8-E511-4366-A71A-BC7B3C73FA8B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206BB2-4FE3-4554-A4E6-98451D6C7E5C}" type="pres">
      <dgm:prSet presAssocID="{10F0BCA8-E511-4366-A71A-BC7B3C73FA8B}" presName="aSpace" presStyleCnt="0"/>
      <dgm:spPr/>
    </dgm:pt>
    <dgm:pt modelId="{6E4AB2C1-9222-4CD4-8FB4-BA84D853531E}" type="pres">
      <dgm:prSet presAssocID="{F893FA8B-B776-4162-A91B-B82610C26CE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BAAE07-DD9A-4AAA-B1F4-E4916E92473B}" type="pres">
      <dgm:prSet presAssocID="{F893FA8B-B776-4162-A91B-B82610C26CE4}" presName="aSpace" presStyleCnt="0"/>
      <dgm:spPr/>
    </dgm:pt>
    <dgm:pt modelId="{DCA0C98B-022D-46AE-926A-EF8CFD83C5DB}" type="pres">
      <dgm:prSet presAssocID="{35C7B276-D57D-4FF4-8F0C-B99055EA149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E15C34-3F9C-4E9E-8BC6-A8A763E07C98}" type="pres">
      <dgm:prSet presAssocID="{35C7B276-D57D-4FF4-8F0C-B99055EA1493}" presName="aSpace" presStyleCnt="0"/>
      <dgm:spPr/>
    </dgm:pt>
  </dgm:ptLst>
  <dgm:cxnLst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BA8EDE70-9392-4214-B5E8-800EF5F86233}" type="presOf" srcId="{3E98D307-BFAA-4D97-9DC9-EE6AB3EA965A}" destId="{6BF43357-35C6-4FB4-AA92-2D696A28F3AF}" srcOrd="0" destOrd="0" presId="urn:microsoft.com/office/officeart/2005/8/layout/pyramid2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60217006-A749-48DB-B8C2-9E79E9373B08}" type="presOf" srcId="{F893FA8B-B776-4162-A91B-B82610C26CE4}" destId="{6E4AB2C1-9222-4CD4-8FB4-BA84D853531E}" srcOrd="0" destOrd="0" presId="urn:microsoft.com/office/officeart/2005/8/layout/pyramid2"/>
    <dgm:cxn modelId="{E5650654-0742-4BCB-84B0-6CA518869370}" type="presOf" srcId="{10F0BCA8-E511-4366-A71A-BC7B3C73FA8B}" destId="{04EE964E-9F84-4170-8CDA-2208C3B54145}" srcOrd="0" destOrd="0" presId="urn:microsoft.com/office/officeart/2005/8/layout/pyramid2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1CEB3F00-6453-4818-8989-B3F2789E89F3}" type="presOf" srcId="{2272E22D-0414-47B6-B861-2A354CA76915}" destId="{4F267BF5-56E4-49E4-A054-7B6142E4E6F8}" srcOrd="0" destOrd="0" presId="urn:microsoft.com/office/officeart/2005/8/layout/pyramid2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EF6E1122-BE6A-4A02-8A38-1D148E6FF913}" type="presOf" srcId="{35C7B276-D57D-4FF4-8F0C-B99055EA1493}" destId="{DCA0C98B-022D-46AE-926A-EF8CFD83C5DB}" srcOrd="0" destOrd="0" presId="urn:microsoft.com/office/officeart/2005/8/layout/pyramid2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D7EB306-EA79-4172-9FE4-8D062965253A}" type="presOf" srcId="{EDC471C4-26D6-4ABB-A2F2-0A4B2A2468B3}" destId="{744B7A8C-D0F7-4DFB-92D4-08782DEFB58C}" srcOrd="0" destOrd="0" presId="urn:microsoft.com/office/officeart/2005/8/layout/pyramid2"/>
    <dgm:cxn modelId="{B27E12F6-B30F-48E4-B2A2-92E24A531E63}" type="presOf" srcId="{D8063049-7493-41D4-B1CC-A03AC1B1AFDC}" destId="{179DC473-1E1F-400E-98F3-E2CB00259FBF}" srcOrd="0" destOrd="0" presId="urn:microsoft.com/office/officeart/2005/8/layout/pyramid2"/>
    <dgm:cxn modelId="{C19DBD33-5102-45E9-ADEC-99471EDE8736}" type="presParOf" srcId="{6BF43357-35C6-4FB4-AA92-2D696A28F3AF}" destId="{05711E3F-6314-42A8-9985-226A9628CCDE}" srcOrd="0" destOrd="0" presId="urn:microsoft.com/office/officeart/2005/8/layout/pyramid2"/>
    <dgm:cxn modelId="{3705B69D-CEC9-4B6A-8F43-8CC3A8301B3C}" type="presParOf" srcId="{6BF43357-35C6-4FB4-AA92-2D696A28F3AF}" destId="{47D63C18-15A7-4CE9-BFE6-4DADD281294D}" srcOrd="1" destOrd="0" presId="urn:microsoft.com/office/officeart/2005/8/layout/pyramid2"/>
    <dgm:cxn modelId="{91A9C366-B21C-4DFA-983B-D04AA24A7FDD}" type="presParOf" srcId="{47D63C18-15A7-4CE9-BFE6-4DADD281294D}" destId="{179DC473-1E1F-400E-98F3-E2CB00259FBF}" srcOrd="0" destOrd="0" presId="urn:microsoft.com/office/officeart/2005/8/layout/pyramid2"/>
    <dgm:cxn modelId="{C34CEB71-62E9-46F6-9E68-7C0F6F8DE0D9}" type="presParOf" srcId="{47D63C18-15A7-4CE9-BFE6-4DADD281294D}" destId="{4F9B61DD-CC05-4146-B093-0D99989F1ACF}" srcOrd="1" destOrd="0" presId="urn:microsoft.com/office/officeart/2005/8/layout/pyramid2"/>
    <dgm:cxn modelId="{4A86A81F-9CFA-4FA8-9C2F-2B4FBDCAE011}" type="presParOf" srcId="{47D63C18-15A7-4CE9-BFE6-4DADD281294D}" destId="{744B7A8C-D0F7-4DFB-92D4-08782DEFB58C}" srcOrd="2" destOrd="0" presId="urn:microsoft.com/office/officeart/2005/8/layout/pyramid2"/>
    <dgm:cxn modelId="{E0F9D2D7-40CC-4DE0-896C-AC5EEF84AFAE}" type="presParOf" srcId="{47D63C18-15A7-4CE9-BFE6-4DADD281294D}" destId="{6146E7C5-6638-412D-A83A-EE9E9DE9E71D}" srcOrd="3" destOrd="0" presId="urn:microsoft.com/office/officeart/2005/8/layout/pyramid2"/>
    <dgm:cxn modelId="{C0EF49D9-01F6-4ACB-978B-1A3FB15936F8}" type="presParOf" srcId="{47D63C18-15A7-4CE9-BFE6-4DADD281294D}" destId="{4F267BF5-56E4-49E4-A054-7B6142E4E6F8}" srcOrd="4" destOrd="0" presId="urn:microsoft.com/office/officeart/2005/8/layout/pyramid2"/>
    <dgm:cxn modelId="{FFF41CFC-2875-48E5-8C51-3D16F8F11FB3}" type="presParOf" srcId="{47D63C18-15A7-4CE9-BFE6-4DADD281294D}" destId="{941190D1-CE0F-4044-9C8D-C1E13D5046F3}" srcOrd="5" destOrd="0" presId="urn:microsoft.com/office/officeart/2005/8/layout/pyramid2"/>
    <dgm:cxn modelId="{005013EA-BFF0-4632-8DF9-34FAA6CC130E}" type="presParOf" srcId="{47D63C18-15A7-4CE9-BFE6-4DADD281294D}" destId="{04EE964E-9F84-4170-8CDA-2208C3B54145}" srcOrd="6" destOrd="0" presId="urn:microsoft.com/office/officeart/2005/8/layout/pyramid2"/>
    <dgm:cxn modelId="{F79BC15C-8E86-4E92-BB9A-73A3F81FDED5}" type="presParOf" srcId="{47D63C18-15A7-4CE9-BFE6-4DADD281294D}" destId="{1F206BB2-4FE3-4554-A4E6-98451D6C7E5C}" srcOrd="7" destOrd="0" presId="urn:microsoft.com/office/officeart/2005/8/layout/pyramid2"/>
    <dgm:cxn modelId="{170F45F9-BB56-4C01-99F8-DEEA89814EFA}" type="presParOf" srcId="{47D63C18-15A7-4CE9-BFE6-4DADD281294D}" destId="{6E4AB2C1-9222-4CD4-8FB4-BA84D853531E}" srcOrd="8" destOrd="0" presId="urn:microsoft.com/office/officeart/2005/8/layout/pyramid2"/>
    <dgm:cxn modelId="{282F1D72-45CF-407E-89F8-D34B1F009E14}" type="presParOf" srcId="{47D63C18-15A7-4CE9-BFE6-4DADD281294D}" destId="{46BAAE07-DD9A-4AAA-B1F4-E4916E92473B}" srcOrd="9" destOrd="0" presId="urn:microsoft.com/office/officeart/2005/8/layout/pyramid2"/>
    <dgm:cxn modelId="{9C7EBDF9-BB6B-44EA-8859-0938D571E96A}" type="presParOf" srcId="{47D63C18-15A7-4CE9-BFE6-4DADD281294D}" destId="{DCA0C98B-022D-46AE-926A-EF8CFD83C5DB}" srcOrd="10" destOrd="0" presId="urn:microsoft.com/office/officeart/2005/8/layout/pyramid2"/>
    <dgm:cxn modelId="{9C33E2C6-B1A2-4157-8EE3-87A4D7EEFA12}" type="presParOf" srcId="{47D63C18-15A7-4CE9-BFE6-4DADD281294D}" destId="{56E15C34-3F9C-4E9E-8BC6-A8A763E07C9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yahoo.pl/pszczoly-znaczenie-przyrodzie/" TargetMode="External"/><Relationship Id="rId7" Type="http://schemas.openxmlformats.org/officeDocument/2006/relationships/hyperlink" Target="https://www.youtube.com/watch?v=Ox-dIRTw8tA" TargetMode="External"/><Relationship Id="rId2" Type="http://schemas.openxmlformats.org/officeDocument/2006/relationships/hyperlink" Target="http://www.uratujpszczole.pl/01-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sieka24.pl/index.php/pl-pl/pasieka-czasopismo-dla-pszczelarzy/76-pasieka-2-2006/797-skad-rodziny-pszczelej-a-jej-zdolnosci-produkcyjne" TargetMode="External"/><Relationship Id="rId5" Type="http://schemas.openxmlformats.org/officeDocument/2006/relationships/hyperlink" Target="https://lyson.com.pl/artykuly-pszczelarskie/2018/11/14/rodzaje-pszczol-krolowa-robotnice-i-trutnie/" TargetMode="External"/><Relationship Id="rId4" Type="http://schemas.openxmlformats.org/officeDocument/2006/relationships/hyperlink" Target="http://www.pszczoly.zielonaakcja.pl/platforma-edukacyjna/materialy-merytorczne/item/53-znaczenie-zapylaczy-dla-srodowiska-naturalnego-i-zycia-czlowieka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FB82883-1DC0-4BE1-A607-009095F33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eśli zginie ostatnia pszczoła, pozostaną nam cztery lata życia">
            <a:extLst>
              <a:ext uri="{FF2B5EF4-FFF2-40B4-BE49-F238E27FC236}">
                <a16:creationId xmlns:a16="http://schemas.microsoft.com/office/drawing/2014/main" xmlns="" id="{74F88901-3926-4374-820F-647CDFE15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b="119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FA98EAA-A866-4C95-A2A8-44E46FBA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lvl="0" algn="ctr">
              <a:spcAft>
                <a:spcPts val="800"/>
              </a:spcAft>
            </a:pPr>
            <a:r>
              <a:rPr lang="pl-PL" sz="4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Mrówcza praca pszczół</a:t>
            </a:r>
          </a:p>
        </p:txBody>
      </p:sp>
    </p:spTree>
    <p:extLst>
      <p:ext uri="{BB962C8B-B14F-4D97-AF65-F5344CB8AC3E}">
        <p14:creationId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l to fabryka, zobacz jak pszczoły pracują - ZdrowieSmakuje.pl">
            <a:extLst>
              <a:ext uri="{FF2B5EF4-FFF2-40B4-BE49-F238E27FC236}">
                <a16:creationId xmlns:a16="http://schemas.microsoft.com/office/drawing/2014/main" xmlns="" id="{4BAC53CB-B0A6-4BEC-AEEA-0A3999762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r="101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76">
            <a:extLst>
              <a:ext uri="{FF2B5EF4-FFF2-40B4-BE49-F238E27FC236}">
                <a16:creationId xmlns:a16="http://schemas.microsoft.com/office/drawing/2014/main" xmlns="" id="{9831CBB7-4817-4B54-A7F9-0AE2D0C47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6BC321D-B05F-4857-8880-97F61B9B7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966184" y="2340865"/>
            <a:ext cx="4389262" cy="378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dyskusja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oparciu o wasze prace przeprowadzimy dyskusję w której sprawdzimy co wynieśliście z prezentacji pokazanych w poprzednim etapie.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Pozwoli wam to usystematyzować wiedzę.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Będziecie mieli szansę zadać pytania i podzielić się swoją opinią. </a:t>
            </a:r>
          </a:p>
        </p:txBody>
      </p:sp>
    </p:spTree>
    <p:extLst>
      <p:ext uri="{BB962C8B-B14F-4D97-AF65-F5344CB8AC3E}">
        <p14:creationId xmlns:p14="http://schemas.microsoft.com/office/powerpoint/2010/main" val="768911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ewaluacja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Podczas całego procesu pracy nad zadaniem będziecie obserwowani.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Ocenię zarówno wasze zaangażowanie w prace nad prezentacją, jak i w dyskusję.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Oceniani będziecie według jasnych kryteriów – jednakowych dla wszytkich. </a:t>
            </a:r>
          </a:p>
        </p:txBody>
      </p:sp>
      <p:pic>
        <p:nvPicPr>
          <p:cNvPr id="3074" name="Picture 2" descr="Zakładanie pasieki - jak się to robi? – Pszczeli Azyl">
            <a:extLst>
              <a:ext uri="{FF2B5EF4-FFF2-40B4-BE49-F238E27FC236}">
                <a16:creationId xmlns:a16="http://schemas.microsoft.com/office/drawing/2014/main" xmlns="" id="{7C88F7BF-E4ED-45B6-96F4-8D00C95B8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r="9226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5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Pszczelarz, a kto to taki?">
            <a:extLst>
              <a:ext uri="{FF2B5EF4-FFF2-40B4-BE49-F238E27FC236}">
                <a16:creationId xmlns:a16="http://schemas.microsoft.com/office/drawing/2014/main" xmlns="" id="{AFA8521C-241A-4F70-BD30-3DC015C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2991" b="-2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B86486F2-A5D3-46B6-AB6E-1EEA77166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37217"/>
              </p:ext>
            </p:extLst>
          </p:nvPr>
        </p:nvGraphicFramePr>
        <p:xfrm>
          <a:off x="609905" y="1886076"/>
          <a:ext cx="3568661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88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pl-PL" sz="2500"/>
              <a:t>Wprowadzenie do zagadnienia WQ</a:t>
            </a:r>
          </a:p>
        </p:txBody>
      </p:sp>
      <p:pic>
        <p:nvPicPr>
          <p:cNvPr id="9218" name="Picture 2" descr="Budowa pszczoły miodnej - tułów i nogi">
            <a:extLst>
              <a:ext uri="{FF2B5EF4-FFF2-40B4-BE49-F238E27FC236}">
                <a16:creationId xmlns:a16="http://schemas.microsoft.com/office/drawing/2014/main" xmlns="" id="{33AAB4F3-6E1A-4EEA-8C35-26FE5EAD9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r="6615" b="-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Pszczoły zawsze były ważną i nieodłączną częścią ekosystemu. Miliony lat ewolucji sprawiły, że wzajemne uzależnienie istnienia roślin owadopylnych i pszczół wyklucza brak jednego z nich w ekosystemie.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Jeżeli istnienie ponad 80% roślin jest uzależnione od zapylania przez owady, to jak przyroda mogłaby bez nich funkcjonować? Jeżeli pszczoły wyginą to prawdopodobnie nikt więcej nie zapyli roślin. Taka wyrwa w łańcuchu pokarmowym będzie miała ogromne konsekwencje dla całej przyrody i nawet najlepsza symulacja komputerowa nie jest w stanie tego pokazać.</a:t>
            </a:r>
          </a:p>
        </p:txBody>
      </p:sp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42" name="Picture 2" descr="Rodzina pszczela - rodzaje pszczół">
            <a:extLst>
              <a:ext uri="{FF2B5EF4-FFF2-40B4-BE49-F238E27FC236}">
                <a16:creationId xmlns:a16="http://schemas.microsoft.com/office/drawing/2014/main" xmlns="" id="{F6F038E7-89BE-4F39-98B7-3E334D138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15896" b="-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Pszczoły nigdy nie działają w pojedynkę, i jak wie każdy bartnik, tworzą bardzo interesującą społeczność, która jest wysoce zorganizowana i posiada swoje niezwykłe zwyczaje.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jej ramach wyróżniamy pszczoły robotnice, trutnie oraz królową pszczelą czyli inaczej matkę. Matka oraz robotnice pszczele są diploidalne, a trutnie haploidalne. Liczebność jest zależna m.in. od pory roku, gdyż latem może funkcjonować w ulu 20-40 tys. robotnic i 300-3000 trutni oraz 1 matka pszczela, a zimą zaledwie kilka trutni, 10 tys. robotnic oraz królowa.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2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0">
            <a:extLst>
              <a:ext uri="{FF2B5EF4-FFF2-40B4-BE49-F238E27FC236}">
                <a16:creationId xmlns:a16="http://schemas.microsoft.com/office/drawing/2014/main" xmlns="" id="{587D26DA-9773-4A0E-B213-DDF20A1F1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pszczelarstwo | Pracownia Reklamy SAN2">
            <a:extLst>
              <a:ext uri="{FF2B5EF4-FFF2-40B4-BE49-F238E27FC236}">
                <a16:creationId xmlns:a16="http://schemas.microsoft.com/office/drawing/2014/main" xmlns="" id="{B82CEE9D-EE78-46D0-9430-F5858608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050" y="148166"/>
            <a:ext cx="5981700" cy="66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6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http://www.uratujpszczole.pl/01-01.html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http://www.eyahoo.pl/pszczoly-znaczenie-przyrodzie/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http://www.pszczoly.zielonaakcja.pl/platforma-edukacyjna/materialy-merytorczne/item/53-znaczenie-zapylaczy-dla-srodowiska-naturalnego-i-zycia-czlowieka.html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https://lyson.com.pl/artykuly-pszczelarskie/2018/11/14/rodzaje-pszczol-krolowa-robotnice-i-trutnie/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https://pasieka24.pl/index.php/pl-pl/pasieka-czasopismo-dla-pszczelarzy/76-pasieka-2-2006/797-skad-rodziny-pszczelej-a-jej-zdolnosci-produkcyjne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https://www.youtube.com/watch?v=Ox-dIRTw8tA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288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Zawartość merytoryczna pracy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203087"/>
              </p:ext>
            </p:extLst>
          </p:nvPr>
        </p:nvGraphicFramePr>
        <p:xfrm>
          <a:off x="3413760" y="1401690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pracy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43063"/>
              </p:ext>
            </p:extLst>
          </p:nvPr>
        </p:nvGraphicFramePr>
        <p:xfrm>
          <a:off x="3413760" y="3856335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Wrażenia estetyczne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9734"/>
              </p:ext>
            </p:extLst>
          </p:nvPr>
        </p:nvGraphicFramePr>
        <p:xfrm>
          <a:off x="3413760" y="1401690"/>
          <a:ext cx="8128000" cy="202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w grupie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640238"/>
              </p:ext>
            </p:extLst>
          </p:nvPr>
        </p:nvGraphicFramePr>
        <p:xfrm>
          <a:off x="3413760" y="3856335"/>
          <a:ext cx="8128000" cy="168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175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732480"/>
              </p:ext>
            </p:extLst>
          </p:nvPr>
        </p:nvGraphicFramePr>
        <p:xfrm>
          <a:off x="454736" y="719666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 – informacje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znaczeniem pszczół dla ekosystemu oraz wprowadzenie do biologii tych zwierząt.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multimedialną.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jaka życie na ziemi uzależnione jest od pszczół i innych owadów zapylających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Dowędzą się jak zorganizowany jest ul i produkcja miodu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jakie relacje scalają rodziny pszczele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Zapoznają się z pracą pszczelarzy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89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149706"/>
            <a:ext cx="3568661" cy="1188720"/>
          </a:xfrm>
        </p:spPr>
        <p:txBody>
          <a:bodyPr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645920"/>
            <a:ext cx="3568661" cy="48691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pszczelarstwa.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biologii tego gatunku.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podczas dyskusji.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100" dirty="0"/>
          </a:p>
        </p:txBody>
      </p:sp>
      <p:pic>
        <p:nvPicPr>
          <p:cNvPr id="8194" name="Picture 2" descr="Pszczoły – wszystko co powinieneś wiedzieć – Fundacja Centaurus">
            <a:extLst>
              <a:ext uri="{FF2B5EF4-FFF2-40B4-BE49-F238E27FC236}">
                <a16:creationId xmlns:a16="http://schemas.microsoft.com/office/drawing/2014/main" xmlns="" id="{615DEC98-BCAE-4C91-B1A7-216B986E7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12946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12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 Podane ramy czasowe poszczególnych etapów procesu należy traktować orientacyjnie. </a:t>
            </a:r>
          </a:p>
        </p:txBody>
      </p:sp>
    </p:spTree>
    <p:extLst>
      <p:ext uri="{BB962C8B-B14F-4D97-AF65-F5344CB8AC3E}">
        <p14:creationId xmlns:p14="http://schemas.microsoft.com/office/powerpoint/2010/main" val="131981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ZADANIE</a:t>
            </a:r>
          </a:p>
        </p:txBody>
      </p:sp>
      <p:sp>
        <p:nvSpPr>
          <p:cNvPr id="2053" name="Rectangle 192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Skąd się bierze miód?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pszczoły mają królową?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Prawa,  że to proste pytania? Znacie na nie odpowiedź?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Świetnie – szybko zatem przygotujecie prezentacje na kilka tematów, które pozwolą wam zrozumieć jak działa pszczela społeczność i dlaczego owady zapylające są niezbędne dla utrzymania życia na ziemi. </a:t>
            </a:r>
          </a:p>
        </p:txBody>
      </p:sp>
      <p:pic>
        <p:nvPicPr>
          <p:cNvPr id="2050" name="Picture 2" descr="Życie pszczół. Jak żyją pszczoły. Zobacz pszczeli ul">
            <a:extLst>
              <a:ext uri="{FF2B5EF4-FFF2-40B4-BE49-F238E27FC236}">
                <a16:creationId xmlns:a16="http://schemas.microsoft.com/office/drawing/2014/main" xmlns="" id="{77A70718-9FE5-492A-8A91-B3332247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r="2129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92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Podzielicie się na 3 grupy, z których każda przygotuje i zaprezentuje jedną prezentację multimedialną. Możecie zdecydować się na któryś z takich tematów: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Owady zapylające i ich rola w ekosystemie.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Skąd bierze się miód?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zorganizowana jest rodzina pszczela. </a:t>
            </a: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zorganizować pasiekę. </a:t>
            </a: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Życie pszczół. Jak żyją pszczoły. Zobacz pszczeli ul">
            <a:extLst>
              <a:ext uri="{FF2B5EF4-FFF2-40B4-BE49-F238E27FC236}">
                <a16:creationId xmlns:a16="http://schemas.microsoft.com/office/drawing/2014/main" xmlns="" id="{77A70718-9FE5-492A-8A91-B3332247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r="2129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0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92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zapoznaniu się z prezentacjami odbędziemy wspólną dyskusję by usystematyzować wiedzę z nich wyciągniętą.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1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Pamiętajcie, że oceniana będzie zarówno sama prezentacja jak i wasz wkład w jej powstanie, zaprezentowanie i przedyskutowanie.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Życie pszczół. Jak żyją pszczoły. Zobacz pszczeli ul">
            <a:extLst>
              <a:ext uri="{FF2B5EF4-FFF2-40B4-BE49-F238E27FC236}">
                <a16:creationId xmlns:a16="http://schemas.microsoft.com/office/drawing/2014/main" xmlns="" id="{77A70718-9FE5-492A-8A91-B3332247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0" r="2129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3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1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wprowadzenie do zadania.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oparciu o moją prezentację zapoznanie się z tematyką, co pomoże wam zaplanować proces szukania informacji i planowania prezentacji.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Moja prezentacja podpowie wam gdzie szukać informacji niezbędnych do opracowania prezentacji.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 w swojej pracy przekażcie własne przemyślenia, ale oparte o dające się wskazać źródła. </a:t>
            </a:r>
          </a:p>
        </p:txBody>
      </p:sp>
      <p:pic>
        <p:nvPicPr>
          <p:cNvPr id="6146" name="Picture 2" descr="Ktoś otruł 2,5 mln pszczół pod Rzeszowem! - Super Express - wiadomości,  polityka, sport">
            <a:extLst>
              <a:ext uri="{FF2B5EF4-FFF2-40B4-BE49-F238E27FC236}">
                <a16:creationId xmlns:a16="http://schemas.microsoft.com/office/drawing/2014/main" xmlns="" id="{03F9BEB2-D047-44AE-9FC2-81BB7CE3B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12722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2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praca nad prezentacjami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Podzielicie się w 4 grupy. Każda z nich opracuje jeden temat.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każdą grupą omówię przydzielony temat i pomogę w zaplanowaniu  pracy. Zweryfikuję wasze wstępne pomysły.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Pamiętajcie, że wasze prace zostaną zaprezentowane na forum klasy i będą punktem wyjścia do późniejszej dyskusji.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Najpierw zbierzcie informacje i inspiracje. Następnie wybierzcie aranżację którą chcecie zaprezentować. Na koniec ustalcie warstwę informacyjną.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Pamiętajcie, oceniana będzie zarówno wartość informacyjna jak estetyczna pracy.</a:t>
            </a:r>
          </a:p>
        </p:txBody>
      </p:sp>
      <p:pic>
        <p:nvPicPr>
          <p:cNvPr id="5122" name="Picture 2" descr="Pasieka - wiosenny oblot | KalendarzRolnikow.pl">
            <a:extLst>
              <a:ext uri="{FF2B5EF4-FFF2-40B4-BE49-F238E27FC236}">
                <a16:creationId xmlns:a16="http://schemas.microsoft.com/office/drawing/2014/main" xmlns="" id="{AFC0A1EB-64D5-47B9-AC50-C74969832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r="16272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894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1246</Words>
  <Application>Microsoft Office PowerPoint</Application>
  <PresentationFormat>Panoramiczny</PresentationFormat>
  <Paragraphs>120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Avenir Next LT Pro</vt:lpstr>
      <vt:lpstr>Calibri</vt:lpstr>
      <vt:lpstr>Symbol</vt:lpstr>
      <vt:lpstr>Times New Roman</vt:lpstr>
      <vt:lpstr>Wingdings 2</vt:lpstr>
      <vt:lpstr>DividendVTI</vt:lpstr>
      <vt:lpstr>Mrówcza praca pszczół</vt:lpstr>
      <vt:lpstr>Wprowadzenie – informacje dla nauczyciela </vt:lpstr>
      <vt:lpstr>Prezentacja programu PowerPoint</vt:lpstr>
      <vt:lpstr>Prezentacja programu PowerPoint</vt:lpstr>
      <vt:lpstr>ZADANIE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Wprowadzenie do zagadnienia WQ</vt:lpstr>
      <vt:lpstr>Prezentacja programu PowerPoint</vt:lpstr>
      <vt:lpstr>Prezentacja programu PowerPoint</vt:lpstr>
      <vt:lpstr>źródła</vt:lpstr>
      <vt:lpstr>EWALUACJA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Grzegorz.Sus</cp:lastModifiedBy>
  <cp:revision>7</cp:revision>
  <dcterms:created xsi:type="dcterms:W3CDTF">2021-02-20T08:34:56Z</dcterms:created>
  <dcterms:modified xsi:type="dcterms:W3CDTF">2021-03-02T09:52:12Z</dcterms:modified>
</cp:coreProperties>
</file>